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256" r:id="rId5"/>
    <p:sldId id="290" r:id="rId6"/>
    <p:sldId id="317" r:id="rId7"/>
    <p:sldId id="295" r:id="rId8"/>
    <p:sldId id="296" r:id="rId9"/>
    <p:sldId id="342" r:id="rId10"/>
    <p:sldId id="293" r:id="rId11"/>
    <p:sldId id="320" r:id="rId12"/>
    <p:sldId id="285" r:id="rId13"/>
    <p:sldId id="350" r:id="rId14"/>
    <p:sldId id="322" r:id="rId15"/>
    <p:sldId id="346" r:id="rId16"/>
    <p:sldId id="352" r:id="rId17"/>
    <p:sldId id="325" r:id="rId18"/>
    <p:sldId id="351" r:id="rId19"/>
    <p:sldId id="327" r:id="rId20"/>
    <p:sldId id="328" r:id="rId21"/>
    <p:sldId id="329" r:id="rId22"/>
    <p:sldId id="345" r:id="rId23"/>
    <p:sldId id="331" r:id="rId24"/>
    <p:sldId id="332" r:id="rId25"/>
    <p:sldId id="333" r:id="rId26"/>
    <p:sldId id="356" r:id="rId27"/>
    <p:sldId id="334" r:id="rId28"/>
    <p:sldId id="335" r:id="rId29"/>
    <p:sldId id="354" r:id="rId30"/>
    <p:sldId id="344" r:id="rId31"/>
    <p:sldId id="348" r:id="rId32"/>
    <p:sldId id="321" r:id="rId33"/>
    <p:sldId id="347" r:id="rId34"/>
    <p:sldId id="355" r:id="rId35"/>
    <p:sldId id="338" r:id="rId36"/>
    <p:sldId id="343" r:id="rId37"/>
    <p:sldId id="340" r:id="rId38"/>
    <p:sldId id="316" r:id="rId39"/>
  </p:sldIdLst>
  <p:sldSz cx="18288000" cy="10287000"/>
  <p:notesSz cx="6858000" cy="9144000"/>
  <p:embeddedFontLst>
    <p:embeddedFont>
      <p:font typeface="Biarnesa Texte" panose="020B0604020202020204" charset="0"/>
      <p:regular r:id="rId42"/>
    </p:embeddedFont>
    <p:embeddedFont>
      <p:font typeface="DM Sans 1" panose="020B0604020202020204" charset="0"/>
      <p:regular r:id="rId43"/>
      <p:bold r:id="rId44"/>
      <p:italic r:id="rId45"/>
      <p:boldItalic r:id="rId46"/>
    </p:embeddedFont>
    <p:embeddedFont>
      <p:font typeface="DM Sans 1 Bold" panose="020B0604020202020204" charset="0"/>
      <p:regular r:id="rId47"/>
      <p:bold r:id="rId48"/>
      <p:italic r:id="rId49"/>
      <p:boldItalic r:id="rId50"/>
    </p:embeddedFont>
    <p:embeddedFont>
      <p:font typeface="Gran Biarnesa" panose="020B0604020202020204" charset="0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CC2B"/>
    <a:srgbClr val="58585A"/>
    <a:srgbClr val="0060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2" autoAdjust="0"/>
    <p:restoredTop sz="94396" autoAdjust="0"/>
  </p:normalViewPr>
  <p:slideViewPr>
    <p:cSldViewPr>
      <p:cViewPr varScale="1">
        <p:scale>
          <a:sx n="68" d="100"/>
          <a:sy n="68" d="100"/>
        </p:scale>
        <p:origin x="30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6" d="100"/>
          <a:sy n="106" d="100"/>
        </p:scale>
        <p:origin x="463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font" Target="fonts/font1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TE David" userId="59c50a8b-eb08-4705-9ccc-8765c7c5a84f" providerId="ADAL" clId="{187A99D3-B9F3-4299-95AA-458CB7C82BF4}"/>
    <pc:docChg chg="undo custSel delSld modSld">
      <pc:chgData name="CONTE David" userId="59c50a8b-eb08-4705-9ccc-8765c7c5a84f" providerId="ADAL" clId="{187A99D3-B9F3-4299-95AA-458CB7C82BF4}" dt="2026-06-19T13:49:24.896" v="211" actId="47"/>
      <pc:docMkLst>
        <pc:docMk/>
      </pc:docMkLst>
      <pc:sldChg chg="modSp mod">
        <pc:chgData name="CONTE David" userId="59c50a8b-eb08-4705-9ccc-8765c7c5a84f" providerId="ADAL" clId="{187A99D3-B9F3-4299-95AA-458CB7C82BF4}" dt="2026-06-19T13:35:18.868" v="1" actId="20577"/>
        <pc:sldMkLst>
          <pc:docMk/>
          <pc:sldMk cId="3778136204" sldId="295"/>
        </pc:sldMkLst>
        <pc:spChg chg="mod">
          <ac:chgData name="CONTE David" userId="59c50a8b-eb08-4705-9ccc-8765c7c5a84f" providerId="ADAL" clId="{187A99D3-B9F3-4299-95AA-458CB7C82BF4}" dt="2026-06-19T13:35:18.868" v="1" actId="20577"/>
          <ac:spMkLst>
            <pc:docMk/>
            <pc:sldMk cId="3778136204" sldId="295"/>
            <ac:spMk id="4" creationId="{C608B376-72B2-FF72-30B3-A11B0DCE3CEE}"/>
          </ac:spMkLst>
        </pc:spChg>
      </pc:sldChg>
      <pc:sldChg chg="del">
        <pc:chgData name="CONTE David" userId="59c50a8b-eb08-4705-9ccc-8765c7c5a84f" providerId="ADAL" clId="{187A99D3-B9F3-4299-95AA-458CB7C82BF4}" dt="2026-06-19T13:49:24.896" v="211" actId="47"/>
        <pc:sldMkLst>
          <pc:docMk/>
          <pc:sldMk cId="2066030485" sldId="298"/>
        </pc:sldMkLst>
      </pc:sldChg>
      <pc:sldChg chg="del">
        <pc:chgData name="CONTE David" userId="59c50a8b-eb08-4705-9ccc-8765c7c5a84f" providerId="ADAL" clId="{187A99D3-B9F3-4299-95AA-458CB7C82BF4}" dt="2026-06-19T13:49:23.544" v="210" actId="47"/>
        <pc:sldMkLst>
          <pc:docMk/>
          <pc:sldMk cId="3286378867" sldId="301"/>
        </pc:sldMkLst>
      </pc:sldChg>
      <pc:sldChg chg="del">
        <pc:chgData name="CONTE David" userId="59c50a8b-eb08-4705-9ccc-8765c7c5a84f" providerId="ADAL" clId="{187A99D3-B9F3-4299-95AA-458CB7C82BF4}" dt="2026-06-19T13:49:23.019" v="209" actId="47"/>
        <pc:sldMkLst>
          <pc:docMk/>
          <pc:sldMk cId="3004477458" sldId="302"/>
        </pc:sldMkLst>
      </pc:sldChg>
      <pc:sldChg chg="del">
        <pc:chgData name="CONTE David" userId="59c50a8b-eb08-4705-9ccc-8765c7c5a84f" providerId="ADAL" clId="{187A99D3-B9F3-4299-95AA-458CB7C82BF4}" dt="2026-06-19T13:49:22.685" v="208" actId="47"/>
        <pc:sldMkLst>
          <pc:docMk/>
          <pc:sldMk cId="1612530667" sldId="303"/>
        </pc:sldMkLst>
      </pc:sldChg>
      <pc:sldChg chg="del">
        <pc:chgData name="CONTE David" userId="59c50a8b-eb08-4705-9ccc-8765c7c5a84f" providerId="ADAL" clId="{187A99D3-B9F3-4299-95AA-458CB7C82BF4}" dt="2026-06-19T13:49:22.204" v="207" actId="47"/>
        <pc:sldMkLst>
          <pc:docMk/>
          <pc:sldMk cId="623723" sldId="304"/>
        </pc:sldMkLst>
      </pc:sldChg>
      <pc:sldChg chg="del">
        <pc:chgData name="CONTE David" userId="59c50a8b-eb08-4705-9ccc-8765c7c5a84f" providerId="ADAL" clId="{187A99D3-B9F3-4299-95AA-458CB7C82BF4}" dt="2026-06-19T13:49:22.046" v="206" actId="47"/>
        <pc:sldMkLst>
          <pc:docMk/>
          <pc:sldMk cId="3814921134" sldId="305"/>
        </pc:sldMkLst>
      </pc:sldChg>
      <pc:sldChg chg="del">
        <pc:chgData name="CONTE David" userId="59c50a8b-eb08-4705-9ccc-8765c7c5a84f" providerId="ADAL" clId="{187A99D3-B9F3-4299-95AA-458CB7C82BF4}" dt="2026-06-19T13:49:21.884" v="205" actId="47"/>
        <pc:sldMkLst>
          <pc:docMk/>
          <pc:sldMk cId="1582240918" sldId="306"/>
        </pc:sldMkLst>
      </pc:sldChg>
      <pc:sldChg chg="del">
        <pc:chgData name="CONTE David" userId="59c50a8b-eb08-4705-9ccc-8765c7c5a84f" providerId="ADAL" clId="{187A99D3-B9F3-4299-95AA-458CB7C82BF4}" dt="2026-06-19T13:49:21.419" v="203" actId="47"/>
        <pc:sldMkLst>
          <pc:docMk/>
          <pc:sldMk cId="1416526104" sldId="307"/>
        </pc:sldMkLst>
      </pc:sldChg>
      <pc:sldChg chg="del">
        <pc:chgData name="CONTE David" userId="59c50a8b-eb08-4705-9ccc-8765c7c5a84f" providerId="ADAL" clId="{187A99D3-B9F3-4299-95AA-458CB7C82BF4}" dt="2026-06-19T13:49:21.194" v="202" actId="47"/>
        <pc:sldMkLst>
          <pc:docMk/>
          <pc:sldMk cId="841695278" sldId="308"/>
        </pc:sldMkLst>
      </pc:sldChg>
      <pc:sldChg chg="del">
        <pc:chgData name="CONTE David" userId="59c50a8b-eb08-4705-9ccc-8765c7c5a84f" providerId="ADAL" clId="{187A99D3-B9F3-4299-95AA-458CB7C82BF4}" dt="2026-06-19T13:49:21.623" v="204" actId="47"/>
        <pc:sldMkLst>
          <pc:docMk/>
          <pc:sldMk cId="4112955252" sldId="309"/>
        </pc:sldMkLst>
      </pc:sldChg>
      <pc:sldChg chg="del">
        <pc:chgData name="CONTE David" userId="59c50a8b-eb08-4705-9ccc-8765c7c5a84f" providerId="ADAL" clId="{187A99D3-B9F3-4299-95AA-458CB7C82BF4}" dt="2026-06-19T13:49:20.908" v="201" actId="47"/>
        <pc:sldMkLst>
          <pc:docMk/>
          <pc:sldMk cId="1515232075" sldId="310"/>
        </pc:sldMkLst>
      </pc:sldChg>
      <pc:sldChg chg="del">
        <pc:chgData name="CONTE David" userId="59c50a8b-eb08-4705-9ccc-8765c7c5a84f" providerId="ADAL" clId="{187A99D3-B9F3-4299-95AA-458CB7C82BF4}" dt="2026-06-19T13:49:20.684" v="200" actId="47"/>
        <pc:sldMkLst>
          <pc:docMk/>
          <pc:sldMk cId="874770098" sldId="311"/>
        </pc:sldMkLst>
      </pc:sldChg>
      <pc:sldChg chg="del">
        <pc:chgData name="CONTE David" userId="59c50a8b-eb08-4705-9ccc-8765c7c5a84f" providerId="ADAL" clId="{187A99D3-B9F3-4299-95AA-458CB7C82BF4}" dt="2026-06-19T13:49:20.410" v="199" actId="47"/>
        <pc:sldMkLst>
          <pc:docMk/>
          <pc:sldMk cId="814087813" sldId="312"/>
        </pc:sldMkLst>
      </pc:sldChg>
      <pc:sldChg chg="del">
        <pc:chgData name="CONTE David" userId="59c50a8b-eb08-4705-9ccc-8765c7c5a84f" providerId="ADAL" clId="{187A99D3-B9F3-4299-95AA-458CB7C82BF4}" dt="2026-06-19T13:49:19.858" v="198" actId="47"/>
        <pc:sldMkLst>
          <pc:docMk/>
          <pc:sldMk cId="3360386463" sldId="313"/>
        </pc:sldMkLst>
      </pc:sldChg>
      <pc:sldChg chg="del">
        <pc:chgData name="CONTE David" userId="59c50a8b-eb08-4705-9ccc-8765c7c5a84f" providerId="ADAL" clId="{187A99D3-B9F3-4299-95AA-458CB7C82BF4}" dt="2026-06-19T13:49:19.224" v="197" actId="47"/>
        <pc:sldMkLst>
          <pc:docMk/>
          <pc:sldMk cId="2612234066" sldId="315"/>
        </pc:sldMkLst>
      </pc:sldChg>
      <pc:sldChg chg="delSp modSp mod">
        <pc:chgData name="CONTE David" userId="59c50a8b-eb08-4705-9ccc-8765c7c5a84f" providerId="ADAL" clId="{187A99D3-B9F3-4299-95AA-458CB7C82BF4}" dt="2026-06-19T13:41:26.745" v="135" actId="1076"/>
        <pc:sldMkLst>
          <pc:docMk/>
          <pc:sldMk cId="2228424548" sldId="321"/>
        </pc:sldMkLst>
        <pc:spChg chg="mod">
          <ac:chgData name="CONTE David" userId="59c50a8b-eb08-4705-9ccc-8765c7c5a84f" providerId="ADAL" clId="{187A99D3-B9F3-4299-95AA-458CB7C82BF4}" dt="2026-06-19T13:41:26.745" v="135" actId="1076"/>
          <ac:spMkLst>
            <pc:docMk/>
            <pc:sldMk cId="2228424548" sldId="321"/>
            <ac:spMk id="4" creationId="{9436BD8B-2ACD-9EDE-B1C2-761E524C814F}"/>
          </ac:spMkLst>
        </pc:spChg>
        <pc:spChg chg="mod">
          <ac:chgData name="CONTE David" userId="59c50a8b-eb08-4705-9ccc-8765c7c5a84f" providerId="ADAL" clId="{187A99D3-B9F3-4299-95AA-458CB7C82BF4}" dt="2026-06-19T13:41:17.861" v="134" actId="1076"/>
          <ac:spMkLst>
            <pc:docMk/>
            <pc:sldMk cId="2228424548" sldId="321"/>
            <ac:spMk id="5" creationId="{634E8320-E7EE-0F6B-4621-E7154FBADE39}"/>
          </ac:spMkLst>
        </pc:spChg>
        <pc:spChg chg="mod">
          <ac:chgData name="CONTE David" userId="59c50a8b-eb08-4705-9ccc-8765c7c5a84f" providerId="ADAL" clId="{187A99D3-B9F3-4299-95AA-458CB7C82BF4}" dt="2026-06-19T13:41:12.730" v="133" actId="1076"/>
          <ac:spMkLst>
            <pc:docMk/>
            <pc:sldMk cId="2228424548" sldId="321"/>
            <ac:spMk id="6" creationId="{C34674B2-C4FC-DC09-4C0D-7960420BFE85}"/>
          </ac:spMkLst>
        </pc:spChg>
        <pc:spChg chg="del mod">
          <ac:chgData name="CONTE David" userId="59c50a8b-eb08-4705-9ccc-8765c7c5a84f" providerId="ADAL" clId="{187A99D3-B9F3-4299-95AA-458CB7C82BF4}" dt="2026-06-19T13:41:02.782" v="132" actId="478"/>
          <ac:spMkLst>
            <pc:docMk/>
            <pc:sldMk cId="2228424548" sldId="321"/>
            <ac:spMk id="7" creationId="{EEC08E75-857B-19F5-3564-507168F6180A}"/>
          </ac:spMkLst>
        </pc:spChg>
      </pc:sldChg>
      <pc:sldChg chg="modSp mod">
        <pc:chgData name="CONTE David" userId="59c50a8b-eb08-4705-9ccc-8765c7c5a84f" providerId="ADAL" clId="{187A99D3-B9F3-4299-95AA-458CB7C82BF4}" dt="2026-06-19T13:36:30.740" v="37" actId="14100"/>
        <pc:sldMkLst>
          <pc:docMk/>
          <pc:sldMk cId="679363886" sldId="325"/>
        </pc:sldMkLst>
        <pc:spChg chg="mod">
          <ac:chgData name="CONTE David" userId="59c50a8b-eb08-4705-9ccc-8765c7c5a84f" providerId="ADAL" clId="{187A99D3-B9F3-4299-95AA-458CB7C82BF4}" dt="2026-06-19T13:36:30.740" v="37" actId="14100"/>
          <ac:spMkLst>
            <pc:docMk/>
            <pc:sldMk cId="679363886" sldId="325"/>
            <ac:spMk id="7" creationId="{03A67F6E-F057-6037-C70C-77DDB740CD60}"/>
          </ac:spMkLst>
        </pc:spChg>
      </pc:sldChg>
      <pc:sldChg chg="modSp mod">
        <pc:chgData name="CONTE David" userId="59c50a8b-eb08-4705-9ccc-8765c7c5a84f" providerId="ADAL" clId="{187A99D3-B9F3-4299-95AA-458CB7C82BF4}" dt="2026-06-19T13:38:35.374" v="63" actId="20577"/>
        <pc:sldMkLst>
          <pc:docMk/>
          <pc:sldMk cId="1006413860" sldId="334"/>
        </pc:sldMkLst>
        <pc:spChg chg="mod">
          <ac:chgData name="CONTE David" userId="59c50a8b-eb08-4705-9ccc-8765c7c5a84f" providerId="ADAL" clId="{187A99D3-B9F3-4299-95AA-458CB7C82BF4}" dt="2026-06-19T13:38:35.374" v="63" actId="20577"/>
          <ac:spMkLst>
            <pc:docMk/>
            <pc:sldMk cId="1006413860" sldId="334"/>
            <ac:spMk id="9" creationId="{926C6E15-4E6C-ED10-8D00-E6BCF4361F19}"/>
          </ac:spMkLst>
        </pc:spChg>
      </pc:sldChg>
      <pc:sldChg chg="addSp modSp mod">
        <pc:chgData name="CONTE David" userId="59c50a8b-eb08-4705-9ccc-8765c7c5a84f" providerId="ADAL" clId="{187A99D3-B9F3-4299-95AA-458CB7C82BF4}" dt="2026-06-19T13:40:16.211" v="130" actId="1076"/>
        <pc:sldMkLst>
          <pc:docMk/>
          <pc:sldMk cId="2704006700" sldId="335"/>
        </pc:sldMkLst>
        <pc:spChg chg="add mod">
          <ac:chgData name="CONTE David" userId="59c50a8b-eb08-4705-9ccc-8765c7c5a84f" providerId="ADAL" clId="{187A99D3-B9F3-4299-95AA-458CB7C82BF4}" dt="2026-06-19T13:40:16.211" v="130" actId="1076"/>
          <ac:spMkLst>
            <pc:docMk/>
            <pc:sldMk cId="2704006700" sldId="335"/>
            <ac:spMk id="12" creationId="{5CB2569B-B9A3-FE80-6BB9-6C453B10A831}"/>
          </ac:spMkLst>
        </pc:spChg>
      </pc:sldChg>
      <pc:sldChg chg="addSp modSp mod">
        <pc:chgData name="CONTE David" userId="59c50a8b-eb08-4705-9ccc-8765c7c5a84f" providerId="ADAL" clId="{187A99D3-B9F3-4299-95AA-458CB7C82BF4}" dt="2026-06-19T13:46:23.318" v="183" actId="20577"/>
        <pc:sldMkLst>
          <pc:docMk/>
          <pc:sldMk cId="200181846" sldId="338"/>
        </pc:sldMkLst>
        <pc:spChg chg="mod">
          <ac:chgData name="CONTE David" userId="59c50a8b-eb08-4705-9ccc-8765c7c5a84f" providerId="ADAL" clId="{187A99D3-B9F3-4299-95AA-458CB7C82BF4}" dt="2026-06-19T13:42:10.863" v="139" actId="20577"/>
          <ac:spMkLst>
            <pc:docMk/>
            <pc:sldMk cId="200181846" sldId="338"/>
            <ac:spMk id="2" creationId="{A3F456CB-4452-BCBB-03A1-9E450F61815F}"/>
          </ac:spMkLst>
        </pc:spChg>
        <pc:spChg chg="mod">
          <ac:chgData name="CONTE David" userId="59c50a8b-eb08-4705-9ccc-8765c7c5a84f" providerId="ADAL" clId="{187A99D3-B9F3-4299-95AA-458CB7C82BF4}" dt="2026-06-19T13:42:20.545" v="141" actId="20577"/>
          <ac:spMkLst>
            <pc:docMk/>
            <pc:sldMk cId="200181846" sldId="338"/>
            <ac:spMk id="3" creationId="{B73C1715-91F6-4286-1F48-F3F363EBAE92}"/>
          </ac:spMkLst>
        </pc:spChg>
        <pc:spChg chg="add mod">
          <ac:chgData name="CONTE David" userId="59c50a8b-eb08-4705-9ccc-8765c7c5a84f" providerId="ADAL" clId="{187A99D3-B9F3-4299-95AA-458CB7C82BF4}" dt="2026-06-19T13:46:23.318" v="183" actId="20577"/>
          <ac:spMkLst>
            <pc:docMk/>
            <pc:sldMk cId="200181846" sldId="338"/>
            <ac:spMk id="6" creationId="{E06DAC1E-40FF-E6D2-68BD-9EAF406EE017}"/>
          </ac:spMkLst>
        </pc:spChg>
      </pc:sldChg>
      <pc:sldChg chg="modSp mod">
        <pc:chgData name="CONTE David" userId="59c50a8b-eb08-4705-9ccc-8765c7c5a84f" providerId="ADAL" clId="{187A99D3-B9F3-4299-95AA-458CB7C82BF4}" dt="2026-06-19T13:47:00.300" v="196" actId="20577"/>
        <pc:sldMkLst>
          <pc:docMk/>
          <pc:sldMk cId="4021854241" sldId="340"/>
        </pc:sldMkLst>
        <pc:spChg chg="mod">
          <ac:chgData name="CONTE David" userId="59c50a8b-eb08-4705-9ccc-8765c7c5a84f" providerId="ADAL" clId="{187A99D3-B9F3-4299-95AA-458CB7C82BF4}" dt="2026-06-19T13:46:51.998" v="192" actId="20577"/>
          <ac:spMkLst>
            <pc:docMk/>
            <pc:sldMk cId="4021854241" sldId="340"/>
            <ac:spMk id="2" creationId="{9D7C7486-EFD0-06EB-0DAC-9BEE848E1042}"/>
          </ac:spMkLst>
        </pc:spChg>
        <pc:spChg chg="mod">
          <ac:chgData name="CONTE David" userId="59c50a8b-eb08-4705-9ccc-8765c7c5a84f" providerId="ADAL" clId="{187A99D3-B9F3-4299-95AA-458CB7C82BF4}" dt="2026-06-19T13:46:46.730" v="188" actId="108"/>
          <ac:spMkLst>
            <pc:docMk/>
            <pc:sldMk cId="4021854241" sldId="340"/>
            <ac:spMk id="3" creationId="{4A13A8B5-3ADC-FE83-FC34-9B370611BD36}"/>
          </ac:spMkLst>
        </pc:spChg>
        <pc:spChg chg="mod">
          <ac:chgData name="CONTE David" userId="59c50a8b-eb08-4705-9ccc-8765c7c5a84f" providerId="ADAL" clId="{187A99D3-B9F3-4299-95AA-458CB7C82BF4}" dt="2026-06-19T13:43:29.506" v="155" actId="108"/>
          <ac:spMkLst>
            <pc:docMk/>
            <pc:sldMk cId="4021854241" sldId="340"/>
            <ac:spMk id="4" creationId="{3477405A-239E-3346-0565-13923F9125DF}"/>
          </ac:spMkLst>
        </pc:spChg>
        <pc:spChg chg="mod">
          <ac:chgData name="CONTE David" userId="59c50a8b-eb08-4705-9ccc-8765c7c5a84f" providerId="ADAL" clId="{187A99D3-B9F3-4299-95AA-458CB7C82BF4}" dt="2026-06-19T13:46:56.012" v="193" actId="20577"/>
          <ac:spMkLst>
            <pc:docMk/>
            <pc:sldMk cId="4021854241" sldId="340"/>
            <ac:spMk id="5" creationId="{EC83B00C-312C-6708-BA92-4B1B2028F7A3}"/>
          </ac:spMkLst>
        </pc:spChg>
        <pc:spChg chg="mod">
          <ac:chgData name="CONTE David" userId="59c50a8b-eb08-4705-9ccc-8765c7c5a84f" providerId="ADAL" clId="{187A99D3-B9F3-4299-95AA-458CB7C82BF4}" dt="2026-06-19T13:47:00.300" v="196" actId="20577"/>
          <ac:spMkLst>
            <pc:docMk/>
            <pc:sldMk cId="4021854241" sldId="340"/>
            <ac:spMk id="6" creationId="{6D6280B6-721E-A90D-68FD-996319430546}"/>
          </ac:spMkLst>
        </pc:spChg>
        <pc:spChg chg="mod">
          <ac:chgData name="CONTE David" userId="59c50a8b-eb08-4705-9ccc-8765c7c5a84f" providerId="ADAL" clId="{187A99D3-B9F3-4299-95AA-458CB7C82BF4}" dt="2026-06-19T13:43:03.450" v="143" actId="20577"/>
          <ac:spMkLst>
            <pc:docMk/>
            <pc:sldMk cId="4021854241" sldId="340"/>
            <ac:spMk id="7" creationId="{BF793D40-1B77-2D22-0CA1-E55B8DA042D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63E1912-209F-A78E-2BD1-186C510188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9BE41E3-15FE-9300-BC0F-7BC5F24191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ABA6C-F269-F244-9CF9-C24203076DC2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BD2C0D6-6135-17BA-DDE8-70E405685D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204800A-B92B-D011-EFF4-16DA17CD3A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4D75B-2CE1-264C-B816-27ABB3C5D2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87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13389-7CC6-2740-B7EB-EA0EE145A0DC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AAD39-12A8-3A49-8D7E-D782DBC77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302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AAD39-12A8-3A49-8D7E-D782DBC778B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776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34">
            <a:extLst>
              <a:ext uri="{FF2B5EF4-FFF2-40B4-BE49-F238E27FC236}">
                <a16:creationId xmlns:a16="http://schemas.microsoft.com/office/drawing/2014/main" id="{6EDB3D52-6476-25BE-2CF9-4B23D609CFAD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2EC110E-CDDF-3AF3-F7C7-3FE9BC5C8F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8" name="Freeform 3">
            <a:extLst>
              <a:ext uri="{FF2B5EF4-FFF2-40B4-BE49-F238E27FC236}">
                <a16:creationId xmlns:a16="http://schemas.microsoft.com/office/drawing/2014/main" id="{DF950384-59EC-2A88-87AC-CB240AA6ED3D}"/>
              </a:ext>
            </a:extLst>
          </p:cNvPr>
          <p:cNvSpPr/>
          <p:nvPr userDrawn="1"/>
        </p:nvSpPr>
        <p:spPr>
          <a:xfrm>
            <a:off x="-1792" y="-1"/>
            <a:ext cx="8156985" cy="10287001"/>
          </a:xfrm>
          <a:custGeom>
            <a:avLst/>
            <a:gdLst/>
            <a:ahLst/>
            <a:cxnLst/>
            <a:rect l="l" t="t" r="r" b="b"/>
            <a:pathLst>
              <a:path w="4132272" h="4650922">
                <a:moveTo>
                  <a:pt x="0" y="0"/>
                </a:moveTo>
                <a:lnTo>
                  <a:pt x="4132272" y="0"/>
                </a:lnTo>
                <a:lnTo>
                  <a:pt x="4132272" y="4650922"/>
                </a:lnTo>
                <a:lnTo>
                  <a:pt x="0" y="4650922"/>
                </a:lnTo>
                <a:close/>
              </a:path>
            </a:pathLst>
          </a:custGeom>
          <a:solidFill>
            <a:srgbClr val="0061A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91625344-6295-AB10-B1D1-BEF6E38F1661}"/>
              </a:ext>
            </a:extLst>
          </p:cNvPr>
          <p:cNvSpPr/>
          <p:nvPr userDrawn="1"/>
        </p:nvSpPr>
        <p:spPr>
          <a:xfrm>
            <a:off x="-2057400" y="0"/>
            <a:ext cx="10212593" cy="12491052"/>
          </a:xfrm>
          <a:custGeom>
            <a:avLst/>
            <a:gdLst/>
            <a:ahLst/>
            <a:cxnLst/>
            <a:rect l="l" t="t" r="r" b="b"/>
            <a:pathLst>
              <a:path w="11285379" h="13803181">
                <a:moveTo>
                  <a:pt x="0" y="0"/>
                </a:moveTo>
                <a:lnTo>
                  <a:pt x="11285378" y="0"/>
                </a:lnTo>
                <a:lnTo>
                  <a:pt x="11285378" y="13803181"/>
                </a:lnTo>
                <a:lnTo>
                  <a:pt x="0" y="13803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365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393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4853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7845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85692D39-29CE-E573-128E-D306968DB9C0}"/>
              </a:ext>
            </a:extLst>
          </p:cNvPr>
          <p:cNvSpPr/>
          <p:nvPr userDrawn="1"/>
        </p:nvSpPr>
        <p:spPr>
          <a:xfrm>
            <a:off x="-15425" y="0"/>
            <a:ext cx="18331134" cy="10311245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0" name="TextBox 12">
            <a:extLst>
              <a:ext uri="{FF2B5EF4-FFF2-40B4-BE49-F238E27FC236}">
                <a16:creationId xmlns:a16="http://schemas.microsoft.com/office/drawing/2014/main" id="{30F7F4A8-D0ED-86FE-2565-3D04204CDA1F}"/>
              </a:ext>
            </a:extLst>
          </p:cNvPr>
          <p:cNvSpPr txBox="1"/>
          <p:nvPr userDrawn="1"/>
        </p:nvSpPr>
        <p:spPr>
          <a:xfrm>
            <a:off x="11297462" y="7190377"/>
            <a:ext cx="5999938" cy="257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7"/>
              </a:lnSpc>
            </a:pPr>
            <a:r>
              <a:rPr lang="en-US" sz="9633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RETOUR EN IMAGE.</a:t>
            </a:r>
          </a:p>
        </p:txBody>
      </p:sp>
    </p:spTree>
    <p:extLst>
      <p:ext uri="{BB962C8B-B14F-4D97-AF65-F5344CB8AC3E}">
        <p14:creationId xmlns:p14="http://schemas.microsoft.com/office/powerpoint/2010/main" val="2425624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85692D39-29CE-E573-128E-D306968DB9C0}"/>
              </a:ext>
            </a:extLst>
          </p:cNvPr>
          <p:cNvSpPr/>
          <p:nvPr userDrawn="1"/>
        </p:nvSpPr>
        <p:spPr>
          <a:xfrm>
            <a:off x="-15425" y="0"/>
            <a:ext cx="18331134" cy="10311245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5862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594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241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3534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1010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115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70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geosc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2">
            <a:extLst>
              <a:ext uri="{FF2B5EF4-FFF2-40B4-BE49-F238E27FC236}">
                <a16:creationId xmlns:a16="http://schemas.microsoft.com/office/drawing/2014/main" id="{4B8F90EC-0EF8-A6CE-2CA0-0B331B4DB474}"/>
              </a:ext>
            </a:extLst>
          </p:cNvPr>
          <p:cNvSpPr/>
          <p:nvPr userDrawn="1"/>
        </p:nvSpPr>
        <p:spPr>
          <a:xfrm>
            <a:off x="6752288" y="-5444"/>
            <a:ext cx="11535711" cy="1029244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1BEA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0DD9E990-75F8-EE99-D3EE-DBB334765CE2}"/>
              </a:ext>
            </a:extLst>
          </p:cNvPr>
          <p:cNvSpPr/>
          <p:nvPr userDrawn="1"/>
        </p:nvSpPr>
        <p:spPr>
          <a:xfrm>
            <a:off x="6752289" y="-5444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7D493365-1F72-0E10-58BD-3B7085DC7B3C}"/>
              </a:ext>
            </a:extLst>
          </p:cNvPr>
          <p:cNvGrpSpPr/>
          <p:nvPr userDrawn="1"/>
        </p:nvGrpSpPr>
        <p:grpSpPr>
          <a:xfrm>
            <a:off x="11581731" y="4929403"/>
            <a:ext cx="4774382" cy="4771880"/>
            <a:chOff x="0" y="0"/>
            <a:chExt cx="854278" cy="853834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5CE9A6AA-F5D1-561C-EEB4-793278E99F61}"/>
                </a:ext>
              </a:extLst>
            </p:cNvPr>
            <p:cNvSpPr/>
            <p:nvPr/>
          </p:nvSpPr>
          <p:spPr>
            <a:xfrm>
              <a:off x="63500" y="63500"/>
              <a:ext cx="727202" cy="726821"/>
            </a:xfrm>
            <a:custGeom>
              <a:avLst/>
              <a:gdLst/>
              <a:ahLst/>
              <a:cxnLst/>
              <a:rect l="l" t="t" r="r" b="b"/>
              <a:pathLst>
                <a:path w="727202" h="726821">
                  <a:moveTo>
                    <a:pt x="726059" y="209550"/>
                  </a:moveTo>
                  <a:lnTo>
                    <a:pt x="726059" y="720598"/>
                  </a:lnTo>
                  <a:lnTo>
                    <a:pt x="726059" y="726821"/>
                  </a:lnTo>
                  <a:lnTo>
                    <a:pt x="719836" y="726821"/>
                  </a:lnTo>
                  <a:lnTo>
                    <a:pt x="6223" y="726821"/>
                  </a:lnTo>
                  <a:lnTo>
                    <a:pt x="0" y="726821"/>
                  </a:lnTo>
                  <a:lnTo>
                    <a:pt x="0" y="720598"/>
                  </a:lnTo>
                  <a:lnTo>
                    <a:pt x="0" y="7112"/>
                  </a:lnTo>
                  <a:lnTo>
                    <a:pt x="0" y="889"/>
                  </a:lnTo>
                  <a:lnTo>
                    <a:pt x="6223" y="889"/>
                  </a:lnTo>
                  <a:lnTo>
                    <a:pt x="520573" y="889"/>
                  </a:lnTo>
                  <a:lnTo>
                    <a:pt x="520573" y="13462"/>
                  </a:lnTo>
                  <a:lnTo>
                    <a:pt x="6223" y="13462"/>
                  </a:lnTo>
                  <a:lnTo>
                    <a:pt x="6223" y="7112"/>
                  </a:lnTo>
                  <a:lnTo>
                    <a:pt x="12446" y="7112"/>
                  </a:lnTo>
                  <a:lnTo>
                    <a:pt x="12446" y="720598"/>
                  </a:lnTo>
                  <a:lnTo>
                    <a:pt x="6223" y="720598"/>
                  </a:lnTo>
                  <a:lnTo>
                    <a:pt x="6223" y="714375"/>
                  </a:lnTo>
                  <a:lnTo>
                    <a:pt x="719709" y="714375"/>
                  </a:lnTo>
                  <a:lnTo>
                    <a:pt x="719709" y="720598"/>
                  </a:lnTo>
                  <a:lnTo>
                    <a:pt x="713486" y="720598"/>
                  </a:lnTo>
                  <a:lnTo>
                    <a:pt x="713486" y="209550"/>
                  </a:lnTo>
                  <a:close/>
                  <a:moveTo>
                    <a:pt x="614045" y="0"/>
                  </a:moveTo>
                  <a:lnTo>
                    <a:pt x="720979" y="0"/>
                  </a:lnTo>
                  <a:lnTo>
                    <a:pt x="727202" y="0"/>
                  </a:lnTo>
                  <a:lnTo>
                    <a:pt x="727202" y="6223"/>
                  </a:lnTo>
                  <a:lnTo>
                    <a:pt x="727202" y="116078"/>
                  </a:lnTo>
                  <a:lnTo>
                    <a:pt x="714629" y="116078"/>
                  </a:lnTo>
                  <a:lnTo>
                    <a:pt x="714629" y="6223"/>
                  </a:lnTo>
                  <a:lnTo>
                    <a:pt x="720852" y="6223"/>
                  </a:lnTo>
                  <a:lnTo>
                    <a:pt x="720852" y="12446"/>
                  </a:lnTo>
                  <a:lnTo>
                    <a:pt x="614045" y="12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9839A81-132F-F289-0976-62CBA46B67DD}"/>
                </a:ext>
              </a:extLst>
            </p:cNvPr>
            <p:cNvSpPr/>
            <p:nvPr/>
          </p:nvSpPr>
          <p:spPr>
            <a:xfrm>
              <a:off x="148463" y="156972"/>
              <a:ext cx="558228" cy="558229"/>
            </a:xfrm>
            <a:custGeom>
              <a:avLst/>
              <a:gdLst/>
              <a:ahLst/>
              <a:cxnLst/>
              <a:rect l="l" t="t" r="r" b="b"/>
              <a:pathLst>
                <a:path w="558228" h="558229">
                  <a:moveTo>
                    <a:pt x="279146" y="0"/>
                  </a:moveTo>
                  <a:cubicBezTo>
                    <a:pt x="124968" y="0"/>
                    <a:pt x="0" y="124968"/>
                    <a:pt x="0" y="279146"/>
                  </a:cubicBezTo>
                  <a:cubicBezTo>
                    <a:pt x="0" y="353187"/>
                    <a:pt x="29464" y="424180"/>
                    <a:pt x="81788" y="476504"/>
                  </a:cubicBezTo>
                  <a:cubicBezTo>
                    <a:pt x="190754" y="585470"/>
                    <a:pt x="367538" y="585470"/>
                    <a:pt x="476504" y="476504"/>
                  </a:cubicBezTo>
                  <a:cubicBezTo>
                    <a:pt x="585470" y="367538"/>
                    <a:pt x="585470" y="190754"/>
                    <a:pt x="476504" y="81788"/>
                  </a:cubicBezTo>
                  <a:cubicBezTo>
                    <a:pt x="424307" y="29210"/>
                    <a:pt x="353187" y="-127"/>
                    <a:pt x="279146" y="0"/>
                  </a:cubicBezTo>
                  <a:moveTo>
                    <a:pt x="285877" y="34036"/>
                  </a:moveTo>
                  <a:cubicBezTo>
                    <a:pt x="416052" y="37592"/>
                    <a:pt x="520827" y="142240"/>
                    <a:pt x="524256" y="272542"/>
                  </a:cubicBezTo>
                  <a:lnTo>
                    <a:pt x="481203" y="272542"/>
                  </a:lnTo>
                  <a:cubicBezTo>
                    <a:pt x="477774" y="166370"/>
                    <a:pt x="391922" y="80645"/>
                    <a:pt x="285750" y="77089"/>
                  </a:cubicBezTo>
                  <a:close/>
                  <a:moveTo>
                    <a:pt x="285750" y="133477"/>
                  </a:moveTo>
                  <a:cubicBezTo>
                    <a:pt x="384556" y="136906"/>
                    <a:pt x="464439" y="216662"/>
                    <a:pt x="467868" y="315595"/>
                  </a:cubicBezTo>
                  <a:lnTo>
                    <a:pt x="413512" y="315595"/>
                  </a:lnTo>
                  <a:cubicBezTo>
                    <a:pt x="409956" y="246634"/>
                    <a:pt x="354838" y="191389"/>
                    <a:pt x="285750" y="187833"/>
                  </a:cubicBezTo>
                  <a:close/>
                  <a:moveTo>
                    <a:pt x="285750" y="255524"/>
                  </a:moveTo>
                  <a:cubicBezTo>
                    <a:pt x="347472" y="258953"/>
                    <a:pt x="396621" y="308229"/>
                    <a:pt x="400050" y="369824"/>
                  </a:cubicBezTo>
                  <a:lnTo>
                    <a:pt x="285750" y="369824"/>
                  </a:lnTo>
                  <a:close/>
                  <a:moveTo>
                    <a:pt x="91186" y="91186"/>
                  </a:moveTo>
                  <a:cubicBezTo>
                    <a:pt x="109220" y="73152"/>
                    <a:pt x="129667" y="57785"/>
                    <a:pt x="152019" y="45593"/>
                  </a:cubicBezTo>
                  <a:lnTo>
                    <a:pt x="184023" y="69596"/>
                  </a:lnTo>
                  <a:cubicBezTo>
                    <a:pt x="186817" y="71755"/>
                    <a:pt x="189738" y="73660"/>
                    <a:pt x="192786" y="75438"/>
                  </a:cubicBezTo>
                  <a:cubicBezTo>
                    <a:pt x="202692" y="81280"/>
                    <a:pt x="211201" y="89154"/>
                    <a:pt x="217805" y="98552"/>
                  </a:cubicBezTo>
                  <a:lnTo>
                    <a:pt x="236347" y="125222"/>
                  </a:lnTo>
                  <a:cubicBezTo>
                    <a:pt x="241935" y="133223"/>
                    <a:pt x="241681" y="143891"/>
                    <a:pt x="235712" y="151638"/>
                  </a:cubicBezTo>
                  <a:lnTo>
                    <a:pt x="227203" y="162814"/>
                  </a:lnTo>
                  <a:cubicBezTo>
                    <a:pt x="224409" y="166497"/>
                    <a:pt x="219837" y="168402"/>
                    <a:pt x="215265" y="167767"/>
                  </a:cubicBezTo>
                  <a:lnTo>
                    <a:pt x="205486" y="166497"/>
                  </a:lnTo>
                  <a:cubicBezTo>
                    <a:pt x="188849" y="164338"/>
                    <a:pt x="172593" y="172339"/>
                    <a:pt x="164211" y="186817"/>
                  </a:cubicBezTo>
                  <a:cubicBezTo>
                    <a:pt x="161417" y="191516"/>
                    <a:pt x="155956" y="194056"/>
                    <a:pt x="150622" y="193294"/>
                  </a:cubicBezTo>
                  <a:lnTo>
                    <a:pt x="128651" y="190500"/>
                  </a:lnTo>
                  <a:cubicBezTo>
                    <a:pt x="112522" y="188341"/>
                    <a:pt x="96520" y="195580"/>
                    <a:pt x="87503" y="209169"/>
                  </a:cubicBezTo>
                  <a:cubicBezTo>
                    <a:pt x="78867" y="221996"/>
                    <a:pt x="78613" y="238760"/>
                    <a:pt x="86868" y="251841"/>
                  </a:cubicBezTo>
                  <a:lnTo>
                    <a:pt x="101727" y="275209"/>
                  </a:lnTo>
                  <a:cubicBezTo>
                    <a:pt x="112014" y="291465"/>
                    <a:pt x="133096" y="296926"/>
                    <a:pt x="149987" y="287909"/>
                  </a:cubicBezTo>
                  <a:lnTo>
                    <a:pt x="165227" y="279781"/>
                  </a:lnTo>
                  <a:cubicBezTo>
                    <a:pt x="171831" y="276225"/>
                    <a:pt x="179832" y="276479"/>
                    <a:pt x="186309" y="280289"/>
                  </a:cubicBezTo>
                  <a:lnTo>
                    <a:pt x="215265" y="297688"/>
                  </a:lnTo>
                  <a:cubicBezTo>
                    <a:pt x="217551" y="299085"/>
                    <a:pt x="220218" y="299720"/>
                    <a:pt x="222885" y="299593"/>
                  </a:cubicBezTo>
                  <a:cubicBezTo>
                    <a:pt x="233426" y="299212"/>
                    <a:pt x="243205" y="303657"/>
                    <a:pt x="248793" y="311531"/>
                  </a:cubicBezTo>
                  <a:lnTo>
                    <a:pt x="265176" y="334391"/>
                  </a:lnTo>
                  <a:cubicBezTo>
                    <a:pt x="266319" y="335915"/>
                    <a:pt x="267462" y="337439"/>
                    <a:pt x="268732" y="338836"/>
                  </a:cubicBezTo>
                  <a:lnTo>
                    <a:pt x="287274" y="360680"/>
                  </a:lnTo>
                  <a:cubicBezTo>
                    <a:pt x="287782" y="361315"/>
                    <a:pt x="288036" y="362204"/>
                    <a:pt x="287909" y="362966"/>
                  </a:cubicBezTo>
                  <a:cubicBezTo>
                    <a:pt x="287782" y="363728"/>
                    <a:pt x="287274" y="364490"/>
                    <a:pt x="286639" y="364998"/>
                  </a:cubicBezTo>
                  <a:lnTo>
                    <a:pt x="258826" y="386461"/>
                  </a:lnTo>
                  <a:cubicBezTo>
                    <a:pt x="250317" y="393065"/>
                    <a:pt x="243967" y="402082"/>
                    <a:pt x="240792" y="412369"/>
                  </a:cubicBezTo>
                  <a:lnTo>
                    <a:pt x="231394" y="442722"/>
                  </a:lnTo>
                  <a:cubicBezTo>
                    <a:pt x="230886" y="444246"/>
                    <a:pt x="230124" y="445770"/>
                    <a:pt x="229108" y="447040"/>
                  </a:cubicBezTo>
                  <a:lnTo>
                    <a:pt x="221107" y="456692"/>
                  </a:lnTo>
                  <a:cubicBezTo>
                    <a:pt x="212979" y="466090"/>
                    <a:pt x="207899" y="477774"/>
                    <a:pt x="206502" y="490220"/>
                  </a:cubicBezTo>
                  <a:cubicBezTo>
                    <a:pt x="206248" y="493014"/>
                    <a:pt x="204343" y="495554"/>
                    <a:pt x="201803" y="496697"/>
                  </a:cubicBezTo>
                  <a:cubicBezTo>
                    <a:pt x="201549" y="496824"/>
                    <a:pt x="201295" y="496697"/>
                    <a:pt x="201168" y="496570"/>
                  </a:cubicBezTo>
                  <a:cubicBezTo>
                    <a:pt x="201041" y="496443"/>
                    <a:pt x="200914" y="496189"/>
                    <a:pt x="200914" y="496062"/>
                  </a:cubicBezTo>
                  <a:lnTo>
                    <a:pt x="192405" y="444754"/>
                  </a:lnTo>
                  <a:cubicBezTo>
                    <a:pt x="191135" y="437261"/>
                    <a:pt x="188087" y="430276"/>
                    <a:pt x="183515" y="424180"/>
                  </a:cubicBezTo>
                  <a:lnTo>
                    <a:pt x="151511" y="382778"/>
                  </a:lnTo>
                  <a:cubicBezTo>
                    <a:pt x="149225" y="379730"/>
                    <a:pt x="147447" y="376301"/>
                    <a:pt x="146431" y="372618"/>
                  </a:cubicBezTo>
                  <a:lnTo>
                    <a:pt x="136017" y="335153"/>
                  </a:lnTo>
                  <a:cubicBezTo>
                    <a:pt x="131699" y="319532"/>
                    <a:pt x="119380" y="307467"/>
                    <a:pt x="103886" y="303149"/>
                  </a:cubicBezTo>
                  <a:lnTo>
                    <a:pt x="101600" y="302514"/>
                  </a:lnTo>
                  <a:cubicBezTo>
                    <a:pt x="98044" y="301498"/>
                    <a:pt x="94869" y="299720"/>
                    <a:pt x="92202" y="297180"/>
                  </a:cubicBezTo>
                  <a:lnTo>
                    <a:pt x="73152" y="279273"/>
                  </a:lnTo>
                  <a:cubicBezTo>
                    <a:pt x="70485" y="276860"/>
                    <a:pt x="68199" y="273939"/>
                    <a:pt x="66294" y="270891"/>
                  </a:cubicBezTo>
                  <a:cubicBezTo>
                    <a:pt x="56007" y="252984"/>
                    <a:pt x="35687" y="243332"/>
                    <a:pt x="15367" y="246507"/>
                  </a:cubicBezTo>
                  <a:cubicBezTo>
                    <a:pt x="22479" y="187706"/>
                    <a:pt x="49276" y="133096"/>
                    <a:pt x="91186" y="91313"/>
                  </a:cubicBezTo>
                  <a:moveTo>
                    <a:pt x="467106" y="467233"/>
                  </a:moveTo>
                  <a:cubicBezTo>
                    <a:pt x="363347" y="570992"/>
                    <a:pt x="195072" y="570992"/>
                    <a:pt x="91186" y="467233"/>
                  </a:cubicBezTo>
                  <a:cubicBezTo>
                    <a:pt x="41402" y="417322"/>
                    <a:pt x="13335" y="349758"/>
                    <a:pt x="13335" y="279273"/>
                  </a:cubicBezTo>
                  <a:cubicBezTo>
                    <a:pt x="13335" y="273050"/>
                    <a:pt x="13589" y="266827"/>
                    <a:pt x="13970" y="260604"/>
                  </a:cubicBezTo>
                  <a:lnTo>
                    <a:pt x="16383" y="259842"/>
                  </a:lnTo>
                  <a:cubicBezTo>
                    <a:pt x="31623" y="257048"/>
                    <a:pt x="46990" y="264160"/>
                    <a:pt x="54610" y="277495"/>
                  </a:cubicBezTo>
                  <a:cubicBezTo>
                    <a:pt x="57150" y="281813"/>
                    <a:pt x="60198" y="285623"/>
                    <a:pt x="63881" y="288925"/>
                  </a:cubicBezTo>
                  <a:lnTo>
                    <a:pt x="82931" y="306832"/>
                  </a:lnTo>
                  <a:cubicBezTo>
                    <a:pt x="87122" y="310896"/>
                    <a:pt x="92329" y="313690"/>
                    <a:pt x="98044" y="315214"/>
                  </a:cubicBezTo>
                  <a:lnTo>
                    <a:pt x="100330" y="315849"/>
                  </a:lnTo>
                  <a:cubicBezTo>
                    <a:pt x="111379" y="318897"/>
                    <a:pt x="120015" y="327533"/>
                    <a:pt x="123190" y="338582"/>
                  </a:cubicBezTo>
                  <a:lnTo>
                    <a:pt x="133604" y="376047"/>
                  </a:lnTo>
                  <a:cubicBezTo>
                    <a:pt x="135128" y="381381"/>
                    <a:pt x="137541" y="386334"/>
                    <a:pt x="140843" y="390779"/>
                  </a:cubicBezTo>
                  <a:lnTo>
                    <a:pt x="172339" y="432054"/>
                  </a:lnTo>
                  <a:cubicBezTo>
                    <a:pt x="175641" y="436372"/>
                    <a:pt x="177800" y="441325"/>
                    <a:pt x="178689" y="446659"/>
                  </a:cubicBezTo>
                  <a:lnTo>
                    <a:pt x="187198" y="497967"/>
                  </a:lnTo>
                  <a:cubicBezTo>
                    <a:pt x="188214" y="504825"/>
                    <a:pt x="194056" y="509905"/>
                    <a:pt x="201041" y="509778"/>
                  </a:cubicBezTo>
                  <a:cubicBezTo>
                    <a:pt x="202946" y="509778"/>
                    <a:pt x="204724" y="509397"/>
                    <a:pt x="206375" y="508762"/>
                  </a:cubicBezTo>
                  <a:cubicBezTo>
                    <a:pt x="213487" y="505714"/>
                    <a:pt x="218440" y="499110"/>
                    <a:pt x="219202" y="491363"/>
                  </a:cubicBezTo>
                  <a:cubicBezTo>
                    <a:pt x="220345" y="481584"/>
                    <a:pt x="224409" y="472440"/>
                    <a:pt x="230886" y="465074"/>
                  </a:cubicBezTo>
                  <a:lnTo>
                    <a:pt x="238887" y="455422"/>
                  </a:lnTo>
                  <a:cubicBezTo>
                    <a:pt x="241046" y="452755"/>
                    <a:pt x="242697" y="449834"/>
                    <a:pt x="243713" y="446532"/>
                  </a:cubicBezTo>
                  <a:lnTo>
                    <a:pt x="253111" y="416179"/>
                  </a:lnTo>
                  <a:cubicBezTo>
                    <a:pt x="255397" y="408559"/>
                    <a:pt x="260096" y="401828"/>
                    <a:pt x="266446" y="396875"/>
                  </a:cubicBezTo>
                  <a:lnTo>
                    <a:pt x="294259" y="375539"/>
                  </a:lnTo>
                  <a:cubicBezTo>
                    <a:pt x="297688" y="372999"/>
                    <a:pt x="299974" y="369316"/>
                    <a:pt x="300609" y="365125"/>
                  </a:cubicBezTo>
                  <a:cubicBezTo>
                    <a:pt x="301371" y="360426"/>
                    <a:pt x="299974" y="355727"/>
                    <a:pt x="296926" y="352044"/>
                  </a:cubicBezTo>
                  <a:lnTo>
                    <a:pt x="278384" y="330200"/>
                  </a:lnTo>
                  <a:cubicBezTo>
                    <a:pt x="277368" y="329057"/>
                    <a:pt x="276479" y="327787"/>
                    <a:pt x="275590" y="326644"/>
                  </a:cubicBezTo>
                  <a:lnTo>
                    <a:pt x="259207" y="303784"/>
                  </a:lnTo>
                  <a:cubicBezTo>
                    <a:pt x="250952" y="292227"/>
                    <a:pt x="236982" y="285750"/>
                    <a:pt x="221996" y="286258"/>
                  </a:cubicBezTo>
                  <a:cubicBezTo>
                    <a:pt x="221869" y="286258"/>
                    <a:pt x="221869" y="286258"/>
                    <a:pt x="221742" y="286131"/>
                  </a:cubicBezTo>
                  <a:lnTo>
                    <a:pt x="192786" y="268732"/>
                  </a:lnTo>
                  <a:cubicBezTo>
                    <a:pt x="182245" y="262509"/>
                    <a:pt x="169291" y="262128"/>
                    <a:pt x="158496" y="267843"/>
                  </a:cubicBezTo>
                  <a:lnTo>
                    <a:pt x="143256" y="275971"/>
                  </a:lnTo>
                  <a:cubicBezTo>
                    <a:pt x="132461" y="281686"/>
                    <a:pt x="119126" y="278130"/>
                    <a:pt x="112522" y="267843"/>
                  </a:cubicBezTo>
                  <a:lnTo>
                    <a:pt x="97663" y="244348"/>
                  </a:lnTo>
                  <a:cubicBezTo>
                    <a:pt x="92202" y="235712"/>
                    <a:pt x="92329" y="224790"/>
                    <a:pt x="98044" y="216281"/>
                  </a:cubicBezTo>
                  <a:cubicBezTo>
                    <a:pt x="104267" y="207010"/>
                    <a:pt x="115316" y="201930"/>
                    <a:pt x="126492" y="203454"/>
                  </a:cubicBezTo>
                  <a:lnTo>
                    <a:pt x="148463" y="206248"/>
                  </a:lnTo>
                  <a:cubicBezTo>
                    <a:pt x="159131" y="207645"/>
                    <a:pt x="169672" y="202692"/>
                    <a:pt x="175260" y="193421"/>
                  </a:cubicBezTo>
                  <a:cubicBezTo>
                    <a:pt x="181102" y="183642"/>
                    <a:pt x="192151" y="178181"/>
                    <a:pt x="203454" y="179578"/>
                  </a:cubicBezTo>
                  <a:lnTo>
                    <a:pt x="213233" y="180848"/>
                  </a:lnTo>
                  <a:cubicBezTo>
                    <a:pt x="222504" y="181991"/>
                    <a:pt x="231775" y="178181"/>
                    <a:pt x="237490" y="170815"/>
                  </a:cubicBezTo>
                  <a:lnTo>
                    <a:pt x="246126" y="159639"/>
                  </a:lnTo>
                  <a:cubicBezTo>
                    <a:pt x="255651" y="147320"/>
                    <a:pt x="256159" y="130175"/>
                    <a:pt x="247142" y="117475"/>
                  </a:cubicBezTo>
                  <a:lnTo>
                    <a:pt x="228600" y="90805"/>
                  </a:lnTo>
                  <a:cubicBezTo>
                    <a:pt x="220980" y="79756"/>
                    <a:pt x="210947" y="70612"/>
                    <a:pt x="199390" y="63754"/>
                  </a:cubicBezTo>
                  <a:cubicBezTo>
                    <a:pt x="196723" y="62230"/>
                    <a:pt x="194310" y="60579"/>
                    <a:pt x="191897" y="58801"/>
                  </a:cubicBezTo>
                  <a:lnTo>
                    <a:pt x="165227" y="38862"/>
                  </a:lnTo>
                  <a:cubicBezTo>
                    <a:pt x="198755" y="22987"/>
                    <a:pt x="235331" y="14351"/>
                    <a:pt x="272415" y="13462"/>
                  </a:cubicBezTo>
                  <a:lnTo>
                    <a:pt x="272415" y="279146"/>
                  </a:lnTo>
                  <a:cubicBezTo>
                    <a:pt x="272415" y="282829"/>
                    <a:pt x="275463" y="285877"/>
                    <a:pt x="279146" y="285877"/>
                  </a:cubicBezTo>
                  <a:lnTo>
                    <a:pt x="403860" y="285877"/>
                  </a:lnTo>
                  <a:lnTo>
                    <a:pt x="383159" y="304419"/>
                  </a:lnTo>
                  <a:cubicBezTo>
                    <a:pt x="377063" y="309880"/>
                    <a:pt x="373634" y="317754"/>
                    <a:pt x="373761" y="325882"/>
                  </a:cubicBezTo>
                  <a:lnTo>
                    <a:pt x="373761" y="337185"/>
                  </a:lnTo>
                  <a:cubicBezTo>
                    <a:pt x="373634" y="344932"/>
                    <a:pt x="377444" y="352171"/>
                    <a:pt x="383921" y="356362"/>
                  </a:cubicBezTo>
                  <a:cubicBezTo>
                    <a:pt x="393954" y="362839"/>
                    <a:pt x="400431" y="373507"/>
                    <a:pt x="401574" y="385318"/>
                  </a:cubicBezTo>
                  <a:lnTo>
                    <a:pt x="402590" y="396240"/>
                  </a:lnTo>
                  <a:cubicBezTo>
                    <a:pt x="403606" y="406273"/>
                    <a:pt x="412115" y="413893"/>
                    <a:pt x="422148" y="413766"/>
                  </a:cubicBezTo>
                  <a:lnTo>
                    <a:pt x="450215" y="413766"/>
                  </a:lnTo>
                  <a:cubicBezTo>
                    <a:pt x="467106" y="413893"/>
                    <a:pt x="482473" y="403987"/>
                    <a:pt x="489458" y="388493"/>
                  </a:cubicBezTo>
                  <a:lnTo>
                    <a:pt x="491109" y="384810"/>
                  </a:lnTo>
                  <a:cubicBezTo>
                    <a:pt x="497078" y="371094"/>
                    <a:pt x="510413" y="361950"/>
                    <a:pt x="525399" y="361315"/>
                  </a:cubicBezTo>
                  <a:lnTo>
                    <a:pt x="532003" y="361061"/>
                  </a:lnTo>
                  <a:cubicBezTo>
                    <a:pt x="532003" y="361061"/>
                    <a:pt x="532130" y="361061"/>
                    <a:pt x="532130" y="361061"/>
                  </a:cubicBezTo>
                  <a:cubicBezTo>
                    <a:pt x="519176" y="401066"/>
                    <a:pt x="496951" y="437515"/>
                    <a:pt x="467106" y="467233"/>
                  </a:cubicBezTo>
                  <a:moveTo>
                    <a:pt x="536194" y="347472"/>
                  </a:moveTo>
                  <a:cubicBezTo>
                    <a:pt x="534035" y="347599"/>
                    <a:pt x="531749" y="347853"/>
                    <a:pt x="531368" y="347853"/>
                  </a:cubicBezTo>
                  <a:lnTo>
                    <a:pt x="524764" y="348107"/>
                  </a:lnTo>
                  <a:cubicBezTo>
                    <a:pt x="504698" y="348996"/>
                    <a:pt x="486918" y="361188"/>
                    <a:pt x="478917" y="379603"/>
                  </a:cubicBezTo>
                  <a:lnTo>
                    <a:pt x="477266" y="383159"/>
                  </a:lnTo>
                  <a:cubicBezTo>
                    <a:pt x="472567" y="393827"/>
                    <a:pt x="461899" y="400558"/>
                    <a:pt x="450342" y="400558"/>
                  </a:cubicBezTo>
                  <a:lnTo>
                    <a:pt x="422021" y="400558"/>
                  </a:lnTo>
                  <a:cubicBezTo>
                    <a:pt x="418846" y="400685"/>
                    <a:pt x="416052" y="398272"/>
                    <a:pt x="415671" y="395097"/>
                  </a:cubicBezTo>
                  <a:lnTo>
                    <a:pt x="414528" y="384048"/>
                  </a:lnTo>
                  <a:cubicBezTo>
                    <a:pt x="413131" y="368173"/>
                    <a:pt x="404368" y="353822"/>
                    <a:pt x="391033" y="345186"/>
                  </a:cubicBezTo>
                  <a:cubicBezTo>
                    <a:pt x="388366" y="343408"/>
                    <a:pt x="386842" y="340487"/>
                    <a:pt x="386969" y="337312"/>
                  </a:cubicBezTo>
                  <a:lnTo>
                    <a:pt x="386969" y="326009"/>
                  </a:lnTo>
                  <a:cubicBezTo>
                    <a:pt x="386842" y="321691"/>
                    <a:pt x="388620" y="317373"/>
                    <a:pt x="391922" y="314452"/>
                  </a:cubicBezTo>
                  <a:lnTo>
                    <a:pt x="423926" y="285877"/>
                  </a:lnTo>
                  <a:lnTo>
                    <a:pt x="544703" y="285877"/>
                  </a:lnTo>
                  <a:cubicBezTo>
                    <a:pt x="544195" y="306578"/>
                    <a:pt x="541274" y="327279"/>
                    <a:pt x="536067" y="347345"/>
                  </a:cubicBezTo>
                  <a:moveTo>
                    <a:pt x="537591" y="272542"/>
                  </a:moveTo>
                  <a:cubicBezTo>
                    <a:pt x="534035" y="135001"/>
                    <a:pt x="423418" y="24257"/>
                    <a:pt x="285750" y="20701"/>
                  </a:cubicBezTo>
                  <a:lnTo>
                    <a:pt x="285750" y="13462"/>
                  </a:lnTo>
                  <a:cubicBezTo>
                    <a:pt x="427355" y="17018"/>
                    <a:pt x="541274" y="130937"/>
                    <a:pt x="544830" y="27254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4C81A620-4807-42E7-B51E-A17F128CF24A}"/>
                </a:ext>
              </a:extLst>
            </p:cNvPr>
            <p:cNvSpPr/>
            <p:nvPr/>
          </p:nvSpPr>
          <p:spPr>
            <a:xfrm>
              <a:off x="190978" y="253300"/>
              <a:ext cx="72404" cy="103472"/>
            </a:xfrm>
            <a:custGeom>
              <a:avLst/>
              <a:gdLst/>
              <a:ahLst/>
              <a:cxnLst/>
              <a:rect l="l" t="t" r="r" b="b"/>
              <a:pathLst>
                <a:path w="72404" h="103472">
                  <a:moveTo>
                    <a:pt x="4221" y="103062"/>
                  </a:moveTo>
                  <a:cubicBezTo>
                    <a:pt x="7650" y="104332"/>
                    <a:pt x="11460" y="102554"/>
                    <a:pt x="12857" y="99125"/>
                  </a:cubicBezTo>
                  <a:cubicBezTo>
                    <a:pt x="25303" y="65978"/>
                    <a:pt x="44988" y="36006"/>
                    <a:pt x="70388" y="11368"/>
                  </a:cubicBezTo>
                  <a:cubicBezTo>
                    <a:pt x="73055" y="8828"/>
                    <a:pt x="73055" y="4510"/>
                    <a:pt x="70515" y="1970"/>
                  </a:cubicBezTo>
                  <a:cubicBezTo>
                    <a:pt x="67975" y="-570"/>
                    <a:pt x="63657" y="-697"/>
                    <a:pt x="61117" y="1843"/>
                  </a:cubicBezTo>
                  <a:cubicBezTo>
                    <a:pt x="34320" y="27878"/>
                    <a:pt x="13619" y="59501"/>
                    <a:pt x="411" y="94426"/>
                  </a:cubicBezTo>
                  <a:cubicBezTo>
                    <a:pt x="-859" y="97855"/>
                    <a:pt x="919" y="101665"/>
                    <a:pt x="4348" y="103062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7DD3003A-45CE-33F7-718D-B8D2365760A9}"/>
                </a:ext>
              </a:extLst>
            </p:cNvPr>
            <p:cNvSpPr/>
            <p:nvPr/>
          </p:nvSpPr>
          <p:spPr>
            <a:xfrm>
              <a:off x="267506" y="233795"/>
              <a:ext cx="18510" cy="17411"/>
            </a:xfrm>
            <a:custGeom>
              <a:avLst/>
              <a:gdLst/>
              <a:ahLst/>
              <a:cxnLst/>
              <a:rect l="l" t="t" r="r" b="b"/>
              <a:pathLst>
                <a:path w="18510" h="17411">
                  <a:moveTo>
                    <a:pt x="6814" y="17157"/>
                  </a:moveTo>
                  <a:cubicBezTo>
                    <a:pt x="8338" y="17157"/>
                    <a:pt x="9862" y="16649"/>
                    <a:pt x="11005" y="15760"/>
                  </a:cubicBezTo>
                  <a:cubicBezTo>
                    <a:pt x="12656" y="14490"/>
                    <a:pt x="14180" y="13220"/>
                    <a:pt x="15831" y="11950"/>
                  </a:cubicBezTo>
                  <a:cubicBezTo>
                    <a:pt x="18752" y="9791"/>
                    <a:pt x="19387" y="5600"/>
                    <a:pt x="17228" y="2679"/>
                  </a:cubicBezTo>
                  <a:cubicBezTo>
                    <a:pt x="15069" y="-242"/>
                    <a:pt x="10878" y="-877"/>
                    <a:pt x="7830" y="1282"/>
                  </a:cubicBezTo>
                  <a:cubicBezTo>
                    <a:pt x="7830" y="1282"/>
                    <a:pt x="7830" y="1282"/>
                    <a:pt x="7703" y="1409"/>
                  </a:cubicBezTo>
                  <a:cubicBezTo>
                    <a:pt x="5925" y="2679"/>
                    <a:pt x="4274" y="4076"/>
                    <a:pt x="2496" y="5473"/>
                  </a:cubicBezTo>
                  <a:cubicBezTo>
                    <a:pt x="-425" y="7759"/>
                    <a:pt x="-806" y="11950"/>
                    <a:pt x="1480" y="14871"/>
                  </a:cubicBezTo>
                  <a:cubicBezTo>
                    <a:pt x="2750" y="16395"/>
                    <a:pt x="4655" y="17411"/>
                    <a:pt x="6687" y="17411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9" name="TextBox 13">
            <a:extLst>
              <a:ext uri="{FF2B5EF4-FFF2-40B4-BE49-F238E27FC236}">
                <a16:creationId xmlns:a16="http://schemas.microsoft.com/office/drawing/2014/main" id="{2C3AFB22-073B-DD02-DAD3-1FA7B0E47691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65F6FC6B-767B-DDF9-4276-44E3DDFB352F}"/>
              </a:ext>
            </a:extLst>
          </p:cNvPr>
          <p:cNvSpPr txBox="1"/>
          <p:nvPr userDrawn="1"/>
        </p:nvSpPr>
        <p:spPr>
          <a:xfrm>
            <a:off x="7550792" y="1135436"/>
            <a:ext cx="5587565" cy="1303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69"/>
              </a:lnSpc>
            </a:pPr>
            <a:r>
              <a:rPr lang="en-US" sz="6977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geoscience.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0D0148FE-B5E7-C67B-6FA4-6F2ED5F7FB94}"/>
              </a:ext>
            </a:extLst>
          </p:cNvPr>
          <p:cNvSpPr txBox="1"/>
          <p:nvPr userDrawn="1"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0911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geosc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3">
            <a:extLst>
              <a:ext uri="{FF2B5EF4-FFF2-40B4-BE49-F238E27FC236}">
                <a16:creationId xmlns:a16="http://schemas.microsoft.com/office/drawing/2014/main" id="{05D98E45-656E-387E-A77E-C8EF397FC745}"/>
              </a:ext>
            </a:extLst>
          </p:cNvPr>
          <p:cNvSpPr/>
          <p:nvPr userDrawn="1"/>
        </p:nvSpPr>
        <p:spPr>
          <a:xfrm>
            <a:off x="4" y="0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E0F2E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FDFA5AD7-011F-1820-DB0F-75BDD091FA6E}"/>
              </a:ext>
            </a:extLst>
          </p:cNvPr>
          <p:cNvSpPr txBox="1"/>
          <p:nvPr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  <p:sp>
        <p:nvSpPr>
          <p:cNvPr id="24" name="TextBox 34">
            <a:extLst>
              <a:ext uri="{FF2B5EF4-FFF2-40B4-BE49-F238E27FC236}">
                <a16:creationId xmlns:a16="http://schemas.microsoft.com/office/drawing/2014/main" id="{989F8D8E-0192-F358-6F12-C9267FC1036B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6EBA296-0DB9-926B-EC09-90FAD09CA3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6" name="Freeform 12">
            <a:extLst>
              <a:ext uri="{FF2B5EF4-FFF2-40B4-BE49-F238E27FC236}">
                <a16:creationId xmlns:a16="http://schemas.microsoft.com/office/drawing/2014/main" id="{2F0E83D7-7A50-74E7-022E-6E8177A713D7}"/>
              </a:ext>
            </a:extLst>
          </p:cNvPr>
          <p:cNvSpPr/>
          <p:nvPr userDrawn="1"/>
        </p:nvSpPr>
        <p:spPr>
          <a:xfrm>
            <a:off x="15935590" y="-1"/>
            <a:ext cx="2352409" cy="2500027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1BEA9"/>
          </a:solidFill>
        </p:spPr>
        <p:txBody>
          <a:bodyPr/>
          <a:lstStyle/>
          <a:p>
            <a:endParaRPr lang="fr-FR" dirty="0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46EB5548-AA3D-8BCE-A48D-04D315C480C4}"/>
              </a:ext>
            </a:extLst>
          </p:cNvPr>
          <p:cNvGrpSpPr/>
          <p:nvPr userDrawn="1"/>
        </p:nvGrpSpPr>
        <p:grpSpPr>
          <a:xfrm>
            <a:off x="4492973" y="2301246"/>
            <a:ext cx="2450769" cy="2449485"/>
            <a:chOff x="0" y="0"/>
            <a:chExt cx="854278" cy="853834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83382A77-4121-087B-5C18-339BF2E9A8CC}"/>
                </a:ext>
              </a:extLst>
            </p:cNvPr>
            <p:cNvSpPr/>
            <p:nvPr/>
          </p:nvSpPr>
          <p:spPr>
            <a:xfrm>
              <a:off x="63500" y="63500"/>
              <a:ext cx="727202" cy="726821"/>
            </a:xfrm>
            <a:custGeom>
              <a:avLst/>
              <a:gdLst/>
              <a:ahLst/>
              <a:cxnLst/>
              <a:rect l="l" t="t" r="r" b="b"/>
              <a:pathLst>
                <a:path w="727202" h="726821">
                  <a:moveTo>
                    <a:pt x="726059" y="209550"/>
                  </a:moveTo>
                  <a:lnTo>
                    <a:pt x="726059" y="720598"/>
                  </a:lnTo>
                  <a:lnTo>
                    <a:pt x="726059" y="726821"/>
                  </a:lnTo>
                  <a:lnTo>
                    <a:pt x="719836" y="726821"/>
                  </a:lnTo>
                  <a:lnTo>
                    <a:pt x="6223" y="726821"/>
                  </a:lnTo>
                  <a:lnTo>
                    <a:pt x="0" y="726821"/>
                  </a:lnTo>
                  <a:lnTo>
                    <a:pt x="0" y="720598"/>
                  </a:lnTo>
                  <a:lnTo>
                    <a:pt x="0" y="7112"/>
                  </a:lnTo>
                  <a:lnTo>
                    <a:pt x="0" y="889"/>
                  </a:lnTo>
                  <a:lnTo>
                    <a:pt x="6223" y="889"/>
                  </a:lnTo>
                  <a:lnTo>
                    <a:pt x="520573" y="889"/>
                  </a:lnTo>
                  <a:lnTo>
                    <a:pt x="520573" y="13462"/>
                  </a:lnTo>
                  <a:lnTo>
                    <a:pt x="6223" y="13462"/>
                  </a:lnTo>
                  <a:lnTo>
                    <a:pt x="6223" y="7112"/>
                  </a:lnTo>
                  <a:lnTo>
                    <a:pt x="12446" y="7112"/>
                  </a:lnTo>
                  <a:lnTo>
                    <a:pt x="12446" y="720598"/>
                  </a:lnTo>
                  <a:lnTo>
                    <a:pt x="6223" y="720598"/>
                  </a:lnTo>
                  <a:lnTo>
                    <a:pt x="6223" y="714375"/>
                  </a:lnTo>
                  <a:lnTo>
                    <a:pt x="719709" y="714375"/>
                  </a:lnTo>
                  <a:lnTo>
                    <a:pt x="719709" y="720598"/>
                  </a:lnTo>
                  <a:lnTo>
                    <a:pt x="713486" y="720598"/>
                  </a:lnTo>
                  <a:lnTo>
                    <a:pt x="713486" y="209550"/>
                  </a:lnTo>
                  <a:close/>
                  <a:moveTo>
                    <a:pt x="614045" y="0"/>
                  </a:moveTo>
                  <a:lnTo>
                    <a:pt x="720979" y="0"/>
                  </a:lnTo>
                  <a:lnTo>
                    <a:pt x="727202" y="0"/>
                  </a:lnTo>
                  <a:lnTo>
                    <a:pt x="727202" y="6223"/>
                  </a:lnTo>
                  <a:lnTo>
                    <a:pt x="727202" y="116078"/>
                  </a:lnTo>
                  <a:lnTo>
                    <a:pt x="714629" y="116078"/>
                  </a:lnTo>
                  <a:lnTo>
                    <a:pt x="714629" y="6223"/>
                  </a:lnTo>
                  <a:lnTo>
                    <a:pt x="720852" y="6223"/>
                  </a:lnTo>
                  <a:lnTo>
                    <a:pt x="720852" y="12446"/>
                  </a:lnTo>
                  <a:lnTo>
                    <a:pt x="614045" y="12446"/>
                  </a:ln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21C53696-354E-6F3D-D541-AFCEB1E61F18}"/>
                </a:ext>
              </a:extLst>
            </p:cNvPr>
            <p:cNvSpPr/>
            <p:nvPr/>
          </p:nvSpPr>
          <p:spPr>
            <a:xfrm>
              <a:off x="148463" y="156972"/>
              <a:ext cx="558228" cy="558229"/>
            </a:xfrm>
            <a:custGeom>
              <a:avLst/>
              <a:gdLst/>
              <a:ahLst/>
              <a:cxnLst/>
              <a:rect l="l" t="t" r="r" b="b"/>
              <a:pathLst>
                <a:path w="558228" h="558229">
                  <a:moveTo>
                    <a:pt x="279146" y="0"/>
                  </a:moveTo>
                  <a:cubicBezTo>
                    <a:pt x="124968" y="0"/>
                    <a:pt x="0" y="124968"/>
                    <a:pt x="0" y="279146"/>
                  </a:cubicBezTo>
                  <a:cubicBezTo>
                    <a:pt x="0" y="353187"/>
                    <a:pt x="29464" y="424180"/>
                    <a:pt x="81788" y="476504"/>
                  </a:cubicBezTo>
                  <a:cubicBezTo>
                    <a:pt x="190754" y="585470"/>
                    <a:pt x="367538" y="585470"/>
                    <a:pt x="476504" y="476504"/>
                  </a:cubicBezTo>
                  <a:cubicBezTo>
                    <a:pt x="585470" y="367538"/>
                    <a:pt x="585470" y="190754"/>
                    <a:pt x="476504" y="81788"/>
                  </a:cubicBezTo>
                  <a:cubicBezTo>
                    <a:pt x="424307" y="29210"/>
                    <a:pt x="353187" y="-127"/>
                    <a:pt x="279146" y="0"/>
                  </a:cubicBezTo>
                  <a:moveTo>
                    <a:pt x="285877" y="34036"/>
                  </a:moveTo>
                  <a:cubicBezTo>
                    <a:pt x="416052" y="37592"/>
                    <a:pt x="520827" y="142240"/>
                    <a:pt x="524256" y="272542"/>
                  </a:cubicBezTo>
                  <a:lnTo>
                    <a:pt x="481203" y="272542"/>
                  </a:lnTo>
                  <a:cubicBezTo>
                    <a:pt x="477774" y="166370"/>
                    <a:pt x="391922" y="80645"/>
                    <a:pt x="285750" y="77089"/>
                  </a:cubicBezTo>
                  <a:close/>
                  <a:moveTo>
                    <a:pt x="285750" y="133477"/>
                  </a:moveTo>
                  <a:cubicBezTo>
                    <a:pt x="384556" y="136906"/>
                    <a:pt x="464439" y="216662"/>
                    <a:pt x="467868" y="315595"/>
                  </a:cubicBezTo>
                  <a:lnTo>
                    <a:pt x="413512" y="315595"/>
                  </a:lnTo>
                  <a:cubicBezTo>
                    <a:pt x="409956" y="246634"/>
                    <a:pt x="354838" y="191389"/>
                    <a:pt x="285750" y="187833"/>
                  </a:cubicBezTo>
                  <a:close/>
                  <a:moveTo>
                    <a:pt x="285750" y="255524"/>
                  </a:moveTo>
                  <a:cubicBezTo>
                    <a:pt x="347472" y="258953"/>
                    <a:pt x="396621" y="308229"/>
                    <a:pt x="400050" y="369824"/>
                  </a:cubicBezTo>
                  <a:lnTo>
                    <a:pt x="285750" y="369824"/>
                  </a:lnTo>
                  <a:close/>
                  <a:moveTo>
                    <a:pt x="91186" y="91186"/>
                  </a:moveTo>
                  <a:cubicBezTo>
                    <a:pt x="109220" y="73152"/>
                    <a:pt x="129667" y="57785"/>
                    <a:pt x="152019" y="45593"/>
                  </a:cubicBezTo>
                  <a:lnTo>
                    <a:pt x="184023" y="69596"/>
                  </a:lnTo>
                  <a:cubicBezTo>
                    <a:pt x="186817" y="71755"/>
                    <a:pt x="189738" y="73660"/>
                    <a:pt x="192786" y="75438"/>
                  </a:cubicBezTo>
                  <a:cubicBezTo>
                    <a:pt x="202692" y="81280"/>
                    <a:pt x="211201" y="89154"/>
                    <a:pt x="217805" y="98552"/>
                  </a:cubicBezTo>
                  <a:lnTo>
                    <a:pt x="236347" y="125222"/>
                  </a:lnTo>
                  <a:cubicBezTo>
                    <a:pt x="241935" y="133223"/>
                    <a:pt x="241681" y="143891"/>
                    <a:pt x="235712" y="151638"/>
                  </a:cubicBezTo>
                  <a:lnTo>
                    <a:pt x="227203" y="162814"/>
                  </a:lnTo>
                  <a:cubicBezTo>
                    <a:pt x="224409" y="166497"/>
                    <a:pt x="219837" y="168402"/>
                    <a:pt x="215265" y="167767"/>
                  </a:cubicBezTo>
                  <a:lnTo>
                    <a:pt x="205486" y="166497"/>
                  </a:lnTo>
                  <a:cubicBezTo>
                    <a:pt x="188849" y="164338"/>
                    <a:pt x="172593" y="172339"/>
                    <a:pt x="164211" y="186817"/>
                  </a:cubicBezTo>
                  <a:cubicBezTo>
                    <a:pt x="161417" y="191516"/>
                    <a:pt x="155956" y="194056"/>
                    <a:pt x="150622" y="193294"/>
                  </a:cubicBezTo>
                  <a:lnTo>
                    <a:pt x="128651" y="190500"/>
                  </a:lnTo>
                  <a:cubicBezTo>
                    <a:pt x="112522" y="188341"/>
                    <a:pt x="96520" y="195580"/>
                    <a:pt x="87503" y="209169"/>
                  </a:cubicBezTo>
                  <a:cubicBezTo>
                    <a:pt x="78867" y="221996"/>
                    <a:pt x="78613" y="238760"/>
                    <a:pt x="86868" y="251841"/>
                  </a:cubicBezTo>
                  <a:lnTo>
                    <a:pt x="101727" y="275209"/>
                  </a:lnTo>
                  <a:cubicBezTo>
                    <a:pt x="112014" y="291465"/>
                    <a:pt x="133096" y="296926"/>
                    <a:pt x="149987" y="287909"/>
                  </a:cubicBezTo>
                  <a:lnTo>
                    <a:pt x="165227" y="279781"/>
                  </a:lnTo>
                  <a:cubicBezTo>
                    <a:pt x="171831" y="276225"/>
                    <a:pt x="179832" y="276479"/>
                    <a:pt x="186309" y="280289"/>
                  </a:cubicBezTo>
                  <a:lnTo>
                    <a:pt x="215265" y="297688"/>
                  </a:lnTo>
                  <a:cubicBezTo>
                    <a:pt x="217551" y="299085"/>
                    <a:pt x="220218" y="299720"/>
                    <a:pt x="222885" y="299593"/>
                  </a:cubicBezTo>
                  <a:cubicBezTo>
                    <a:pt x="233426" y="299212"/>
                    <a:pt x="243205" y="303657"/>
                    <a:pt x="248793" y="311531"/>
                  </a:cubicBezTo>
                  <a:lnTo>
                    <a:pt x="265176" y="334391"/>
                  </a:lnTo>
                  <a:cubicBezTo>
                    <a:pt x="266319" y="335915"/>
                    <a:pt x="267462" y="337439"/>
                    <a:pt x="268732" y="338836"/>
                  </a:cubicBezTo>
                  <a:lnTo>
                    <a:pt x="287274" y="360680"/>
                  </a:lnTo>
                  <a:cubicBezTo>
                    <a:pt x="287782" y="361315"/>
                    <a:pt x="288036" y="362204"/>
                    <a:pt x="287909" y="362966"/>
                  </a:cubicBezTo>
                  <a:cubicBezTo>
                    <a:pt x="287782" y="363728"/>
                    <a:pt x="287274" y="364490"/>
                    <a:pt x="286639" y="364998"/>
                  </a:cubicBezTo>
                  <a:lnTo>
                    <a:pt x="258826" y="386461"/>
                  </a:lnTo>
                  <a:cubicBezTo>
                    <a:pt x="250317" y="393065"/>
                    <a:pt x="243967" y="402082"/>
                    <a:pt x="240792" y="412369"/>
                  </a:cubicBezTo>
                  <a:lnTo>
                    <a:pt x="231394" y="442722"/>
                  </a:lnTo>
                  <a:cubicBezTo>
                    <a:pt x="230886" y="444246"/>
                    <a:pt x="230124" y="445770"/>
                    <a:pt x="229108" y="447040"/>
                  </a:cubicBezTo>
                  <a:lnTo>
                    <a:pt x="221107" y="456692"/>
                  </a:lnTo>
                  <a:cubicBezTo>
                    <a:pt x="212979" y="466090"/>
                    <a:pt x="207899" y="477774"/>
                    <a:pt x="206502" y="490220"/>
                  </a:cubicBezTo>
                  <a:cubicBezTo>
                    <a:pt x="206248" y="493014"/>
                    <a:pt x="204343" y="495554"/>
                    <a:pt x="201803" y="496697"/>
                  </a:cubicBezTo>
                  <a:cubicBezTo>
                    <a:pt x="201549" y="496824"/>
                    <a:pt x="201295" y="496697"/>
                    <a:pt x="201168" y="496570"/>
                  </a:cubicBezTo>
                  <a:cubicBezTo>
                    <a:pt x="201041" y="496443"/>
                    <a:pt x="200914" y="496189"/>
                    <a:pt x="200914" y="496062"/>
                  </a:cubicBezTo>
                  <a:lnTo>
                    <a:pt x="192405" y="444754"/>
                  </a:lnTo>
                  <a:cubicBezTo>
                    <a:pt x="191135" y="437261"/>
                    <a:pt x="188087" y="430276"/>
                    <a:pt x="183515" y="424180"/>
                  </a:cubicBezTo>
                  <a:lnTo>
                    <a:pt x="151511" y="382778"/>
                  </a:lnTo>
                  <a:cubicBezTo>
                    <a:pt x="149225" y="379730"/>
                    <a:pt x="147447" y="376301"/>
                    <a:pt x="146431" y="372618"/>
                  </a:cubicBezTo>
                  <a:lnTo>
                    <a:pt x="136017" y="335153"/>
                  </a:lnTo>
                  <a:cubicBezTo>
                    <a:pt x="131699" y="319532"/>
                    <a:pt x="119380" y="307467"/>
                    <a:pt x="103886" y="303149"/>
                  </a:cubicBezTo>
                  <a:lnTo>
                    <a:pt x="101600" y="302514"/>
                  </a:lnTo>
                  <a:cubicBezTo>
                    <a:pt x="98044" y="301498"/>
                    <a:pt x="94869" y="299720"/>
                    <a:pt x="92202" y="297180"/>
                  </a:cubicBezTo>
                  <a:lnTo>
                    <a:pt x="73152" y="279273"/>
                  </a:lnTo>
                  <a:cubicBezTo>
                    <a:pt x="70485" y="276860"/>
                    <a:pt x="68199" y="273939"/>
                    <a:pt x="66294" y="270891"/>
                  </a:cubicBezTo>
                  <a:cubicBezTo>
                    <a:pt x="56007" y="252984"/>
                    <a:pt x="35687" y="243332"/>
                    <a:pt x="15367" y="246507"/>
                  </a:cubicBezTo>
                  <a:cubicBezTo>
                    <a:pt x="22479" y="187706"/>
                    <a:pt x="49276" y="133096"/>
                    <a:pt x="91186" y="91313"/>
                  </a:cubicBezTo>
                  <a:moveTo>
                    <a:pt x="467106" y="467233"/>
                  </a:moveTo>
                  <a:cubicBezTo>
                    <a:pt x="363347" y="570992"/>
                    <a:pt x="195072" y="570992"/>
                    <a:pt x="91186" y="467233"/>
                  </a:cubicBezTo>
                  <a:cubicBezTo>
                    <a:pt x="41402" y="417322"/>
                    <a:pt x="13335" y="349758"/>
                    <a:pt x="13335" y="279273"/>
                  </a:cubicBezTo>
                  <a:cubicBezTo>
                    <a:pt x="13335" y="273050"/>
                    <a:pt x="13589" y="266827"/>
                    <a:pt x="13970" y="260604"/>
                  </a:cubicBezTo>
                  <a:lnTo>
                    <a:pt x="16383" y="259842"/>
                  </a:lnTo>
                  <a:cubicBezTo>
                    <a:pt x="31623" y="257048"/>
                    <a:pt x="46990" y="264160"/>
                    <a:pt x="54610" y="277495"/>
                  </a:cubicBezTo>
                  <a:cubicBezTo>
                    <a:pt x="57150" y="281813"/>
                    <a:pt x="60198" y="285623"/>
                    <a:pt x="63881" y="288925"/>
                  </a:cubicBezTo>
                  <a:lnTo>
                    <a:pt x="82931" y="306832"/>
                  </a:lnTo>
                  <a:cubicBezTo>
                    <a:pt x="87122" y="310896"/>
                    <a:pt x="92329" y="313690"/>
                    <a:pt x="98044" y="315214"/>
                  </a:cubicBezTo>
                  <a:lnTo>
                    <a:pt x="100330" y="315849"/>
                  </a:lnTo>
                  <a:cubicBezTo>
                    <a:pt x="111379" y="318897"/>
                    <a:pt x="120015" y="327533"/>
                    <a:pt x="123190" y="338582"/>
                  </a:cubicBezTo>
                  <a:lnTo>
                    <a:pt x="133604" y="376047"/>
                  </a:lnTo>
                  <a:cubicBezTo>
                    <a:pt x="135128" y="381381"/>
                    <a:pt x="137541" y="386334"/>
                    <a:pt x="140843" y="390779"/>
                  </a:cubicBezTo>
                  <a:lnTo>
                    <a:pt x="172339" y="432054"/>
                  </a:lnTo>
                  <a:cubicBezTo>
                    <a:pt x="175641" y="436372"/>
                    <a:pt x="177800" y="441325"/>
                    <a:pt x="178689" y="446659"/>
                  </a:cubicBezTo>
                  <a:lnTo>
                    <a:pt x="187198" y="497967"/>
                  </a:lnTo>
                  <a:cubicBezTo>
                    <a:pt x="188214" y="504825"/>
                    <a:pt x="194056" y="509905"/>
                    <a:pt x="201041" y="509778"/>
                  </a:cubicBezTo>
                  <a:cubicBezTo>
                    <a:pt x="202946" y="509778"/>
                    <a:pt x="204724" y="509397"/>
                    <a:pt x="206375" y="508762"/>
                  </a:cubicBezTo>
                  <a:cubicBezTo>
                    <a:pt x="213487" y="505714"/>
                    <a:pt x="218440" y="499110"/>
                    <a:pt x="219202" y="491363"/>
                  </a:cubicBezTo>
                  <a:cubicBezTo>
                    <a:pt x="220345" y="481584"/>
                    <a:pt x="224409" y="472440"/>
                    <a:pt x="230886" y="465074"/>
                  </a:cubicBezTo>
                  <a:lnTo>
                    <a:pt x="238887" y="455422"/>
                  </a:lnTo>
                  <a:cubicBezTo>
                    <a:pt x="241046" y="452755"/>
                    <a:pt x="242697" y="449834"/>
                    <a:pt x="243713" y="446532"/>
                  </a:cubicBezTo>
                  <a:lnTo>
                    <a:pt x="253111" y="416179"/>
                  </a:lnTo>
                  <a:cubicBezTo>
                    <a:pt x="255397" y="408559"/>
                    <a:pt x="260096" y="401828"/>
                    <a:pt x="266446" y="396875"/>
                  </a:cubicBezTo>
                  <a:lnTo>
                    <a:pt x="294259" y="375539"/>
                  </a:lnTo>
                  <a:cubicBezTo>
                    <a:pt x="297688" y="372999"/>
                    <a:pt x="299974" y="369316"/>
                    <a:pt x="300609" y="365125"/>
                  </a:cubicBezTo>
                  <a:cubicBezTo>
                    <a:pt x="301371" y="360426"/>
                    <a:pt x="299974" y="355727"/>
                    <a:pt x="296926" y="352044"/>
                  </a:cubicBezTo>
                  <a:lnTo>
                    <a:pt x="278384" y="330200"/>
                  </a:lnTo>
                  <a:cubicBezTo>
                    <a:pt x="277368" y="329057"/>
                    <a:pt x="276479" y="327787"/>
                    <a:pt x="275590" y="326644"/>
                  </a:cubicBezTo>
                  <a:lnTo>
                    <a:pt x="259207" y="303784"/>
                  </a:lnTo>
                  <a:cubicBezTo>
                    <a:pt x="250952" y="292227"/>
                    <a:pt x="236982" y="285750"/>
                    <a:pt x="221996" y="286258"/>
                  </a:cubicBezTo>
                  <a:cubicBezTo>
                    <a:pt x="221869" y="286258"/>
                    <a:pt x="221869" y="286258"/>
                    <a:pt x="221742" y="286131"/>
                  </a:cubicBezTo>
                  <a:lnTo>
                    <a:pt x="192786" y="268732"/>
                  </a:lnTo>
                  <a:cubicBezTo>
                    <a:pt x="182245" y="262509"/>
                    <a:pt x="169291" y="262128"/>
                    <a:pt x="158496" y="267843"/>
                  </a:cubicBezTo>
                  <a:lnTo>
                    <a:pt x="143256" y="275971"/>
                  </a:lnTo>
                  <a:cubicBezTo>
                    <a:pt x="132461" y="281686"/>
                    <a:pt x="119126" y="278130"/>
                    <a:pt x="112522" y="267843"/>
                  </a:cubicBezTo>
                  <a:lnTo>
                    <a:pt x="97663" y="244348"/>
                  </a:lnTo>
                  <a:cubicBezTo>
                    <a:pt x="92202" y="235712"/>
                    <a:pt x="92329" y="224790"/>
                    <a:pt x="98044" y="216281"/>
                  </a:cubicBezTo>
                  <a:cubicBezTo>
                    <a:pt x="104267" y="207010"/>
                    <a:pt x="115316" y="201930"/>
                    <a:pt x="126492" y="203454"/>
                  </a:cubicBezTo>
                  <a:lnTo>
                    <a:pt x="148463" y="206248"/>
                  </a:lnTo>
                  <a:cubicBezTo>
                    <a:pt x="159131" y="207645"/>
                    <a:pt x="169672" y="202692"/>
                    <a:pt x="175260" y="193421"/>
                  </a:cubicBezTo>
                  <a:cubicBezTo>
                    <a:pt x="181102" y="183642"/>
                    <a:pt x="192151" y="178181"/>
                    <a:pt x="203454" y="179578"/>
                  </a:cubicBezTo>
                  <a:lnTo>
                    <a:pt x="213233" y="180848"/>
                  </a:lnTo>
                  <a:cubicBezTo>
                    <a:pt x="222504" y="181991"/>
                    <a:pt x="231775" y="178181"/>
                    <a:pt x="237490" y="170815"/>
                  </a:cubicBezTo>
                  <a:lnTo>
                    <a:pt x="246126" y="159639"/>
                  </a:lnTo>
                  <a:cubicBezTo>
                    <a:pt x="255651" y="147320"/>
                    <a:pt x="256159" y="130175"/>
                    <a:pt x="247142" y="117475"/>
                  </a:cubicBezTo>
                  <a:lnTo>
                    <a:pt x="228600" y="90805"/>
                  </a:lnTo>
                  <a:cubicBezTo>
                    <a:pt x="220980" y="79756"/>
                    <a:pt x="210947" y="70612"/>
                    <a:pt x="199390" y="63754"/>
                  </a:cubicBezTo>
                  <a:cubicBezTo>
                    <a:pt x="196723" y="62230"/>
                    <a:pt x="194310" y="60579"/>
                    <a:pt x="191897" y="58801"/>
                  </a:cubicBezTo>
                  <a:lnTo>
                    <a:pt x="165227" y="38862"/>
                  </a:lnTo>
                  <a:cubicBezTo>
                    <a:pt x="198755" y="22987"/>
                    <a:pt x="235331" y="14351"/>
                    <a:pt x="272415" y="13462"/>
                  </a:cubicBezTo>
                  <a:lnTo>
                    <a:pt x="272415" y="279146"/>
                  </a:lnTo>
                  <a:cubicBezTo>
                    <a:pt x="272415" y="282829"/>
                    <a:pt x="275463" y="285877"/>
                    <a:pt x="279146" y="285877"/>
                  </a:cubicBezTo>
                  <a:lnTo>
                    <a:pt x="403860" y="285877"/>
                  </a:lnTo>
                  <a:lnTo>
                    <a:pt x="383159" y="304419"/>
                  </a:lnTo>
                  <a:cubicBezTo>
                    <a:pt x="377063" y="309880"/>
                    <a:pt x="373634" y="317754"/>
                    <a:pt x="373761" y="325882"/>
                  </a:cubicBezTo>
                  <a:lnTo>
                    <a:pt x="373761" y="337185"/>
                  </a:lnTo>
                  <a:cubicBezTo>
                    <a:pt x="373634" y="344932"/>
                    <a:pt x="377444" y="352171"/>
                    <a:pt x="383921" y="356362"/>
                  </a:cubicBezTo>
                  <a:cubicBezTo>
                    <a:pt x="393954" y="362839"/>
                    <a:pt x="400431" y="373507"/>
                    <a:pt x="401574" y="385318"/>
                  </a:cubicBezTo>
                  <a:lnTo>
                    <a:pt x="402590" y="396240"/>
                  </a:lnTo>
                  <a:cubicBezTo>
                    <a:pt x="403606" y="406273"/>
                    <a:pt x="412115" y="413893"/>
                    <a:pt x="422148" y="413766"/>
                  </a:cubicBezTo>
                  <a:lnTo>
                    <a:pt x="450215" y="413766"/>
                  </a:lnTo>
                  <a:cubicBezTo>
                    <a:pt x="467106" y="413893"/>
                    <a:pt x="482473" y="403987"/>
                    <a:pt x="489458" y="388493"/>
                  </a:cubicBezTo>
                  <a:lnTo>
                    <a:pt x="491109" y="384810"/>
                  </a:lnTo>
                  <a:cubicBezTo>
                    <a:pt x="497078" y="371094"/>
                    <a:pt x="510413" y="361950"/>
                    <a:pt x="525399" y="361315"/>
                  </a:cubicBezTo>
                  <a:lnTo>
                    <a:pt x="532003" y="361061"/>
                  </a:lnTo>
                  <a:cubicBezTo>
                    <a:pt x="532003" y="361061"/>
                    <a:pt x="532130" y="361061"/>
                    <a:pt x="532130" y="361061"/>
                  </a:cubicBezTo>
                  <a:cubicBezTo>
                    <a:pt x="519176" y="401066"/>
                    <a:pt x="496951" y="437515"/>
                    <a:pt x="467106" y="467233"/>
                  </a:cubicBezTo>
                  <a:moveTo>
                    <a:pt x="536194" y="347472"/>
                  </a:moveTo>
                  <a:cubicBezTo>
                    <a:pt x="534035" y="347599"/>
                    <a:pt x="531749" y="347853"/>
                    <a:pt x="531368" y="347853"/>
                  </a:cubicBezTo>
                  <a:lnTo>
                    <a:pt x="524764" y="348107"/>
                  </a:lnTo>
                  <a:cubicBezTo>
                    <a:pt x="504698" y="348996"/>
                    <a:pt x="486918" y="361188"/>
                    <a:pt x="478917" y="379603"/>
                  </a:cubicBezTo>
                  <a:lnTo>
                    <a:pt x="477266" y="383159"/>
                  </a:lnTo>
                  <a:cubicBezTo>
                    <a:pt x="472567" y="393827"/>
                    <a:pt x="461899" y="400558"/>
                    <a:pt x="450342" y="400558"/>
                  </a:cubicBezTo>
                  <a:lnTo>
                    <a:pt x="422021" y="400558"/>
                  </a:lnTo>
                  <a:cubicBezTo>
                    <a:pt x="418846" y="400685"/>
                    <a:pt x="416052" y="398272"/>
                    <a:pt x="415671" y="395097"/>
                  </a:cubicBezTo>
                  <a:lnTo>
                    <a:pt x="414528" y="384048"/>
                  </a:lnTo>
                  <a:cubicBezTo>
                    <a:pt x="413131" y="368173"/>
                    <a:pt x="404368" y="353822"/>
                    <a:pt x="391033" y="345186"/>
                  </a:cubicBezTo>
                  <a:cubicBezTo>
                    <a:pt x="388366" y="343408"/>
                    <a:pt x="386842" y="340487"/>
                    <a:pt x="386969" y="337312"/>
                  </a:cubicBezTo>
                  <a:lnTo>
                    <a:pt x="386969" y="326009"/>
                  </a:lnTo>
                  <a:cubicBezTo>
                    <a:pt x="386842" y="321691"/>
                    <a:pt x="388620" y="317373"/>
                    <a:pt x="391922" y="314452"/>
                  </a:cubicBezTo>
                  <a:lnTo>
                    <a:pt x="423926" y="285877"/>
                  </a:lnTo>
                  <a:lnTo>
                    <a:pt x="544703" y="285877"/>
                  </a:lnTo>
                  <a:cubicBezTo>
                    <a:pt x="544195" y="306578"/>
                    <a:pt x="541274" y="327279"/>
                    <a:pt x="536067" y="347345"/>
                  </a:cubicBezTo>
                  <a:moveTo>
                    <a:pt x="537591" y="272542"/>
                  </a:moveTo>
                  <a:cubicBezTo>
                    <a:pt x="534035" y="135001"/>
                    <a:pt x="423418" y="24257"/>
                    <a:pt x="285750" y="20701"/>
                  </a:cubicBezTo>
                  <a:lnTo>
                    <a:pt x="285750" y="13462"/>
                  </a:lnTo>
                  <a:cubicBezTo>
                    <a:pt x="427355" y="17018"/>
                    <a:pt x="541274" y="130937"/>
                    <a:pt x="544830" y="272542"/>
                  </a:cubicBez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B1A238B8-24F3-AD53-59AF-925376544CE0}"/>
                </a:ext>
              </a:extLst>
            </p:cNvPr>
            <p:cNvSpPr/>
            <p:nvPr/>
          </p:nvSpPr>
          <p:spPr>
            <a:xfrm>
              <a:off x="190978" y="253300"/>
              <a:ext cx="72404" cy="103472"/>
            </a:xfrm>
            <a:custGeom>
              <a:avLst/>
              <a:gdLst/>
              <a:ahLst/>
              <a:cxnLst/>
              <a:rect l="l" t="t" r="r" b="b"/>
              <a:pathLst>
                <a:path w="72404" h="103472">
                  <a:moveTo>
                    <a:pt x="4221" y="103062"/>
                  </a:moveTo>
                  <a:cubicBezTo>
                    <a:pt x="7650" y="104332"/>
                    <a:pt x="11460" y="102554"/>
                    <a:pt x="12857" y="99125"/>
                  </a:cubicBezTo>
                  <a:cubicBezTo>
                    <a:pt x="25303" y="65978"/>
                    <a:pt x="44988" y="36006"/>
                    <a:pt x="70388" y="11368"/>
                  </a:cubicBezTo>
                  <a:cubicBezTo>
                    <a:pt x="73055" y="8828"/>
                    <a:pt x="73055" y="4510"/>
                    <a:pt x="70515" y="1970"/>
                  </a:cubicBezTo>
                  <a:cubicBezTo>
                    <a:pt x="67975" y="-570"/>
                    <a:pt x="63657" y="-697"/>
                    <a:pt x="61117" y="1843"/>
                  </a:cubicBezTo>
                  <a:cubicBezTo>
                    <a:pt x="34320" y="27878"/>
                    <a:pt x="13619" y="59501"/>
                    <a:pt x="411" y="94426"/>
                  </a:cubicBezTo>
                  <a:cubicBezTo>
                    <a:pt x="-859" y="97855"/>
                    <a:pt x="919" y="101665"/>
                    <a:pt x="4348" y="103062"/>
                  </a:cubicBezTo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F44DF24-0BF3-7CAE-D602-6D1BDEB19F7C}"/>
                </a:ext>
              </a:extLst>
            </p:cNvPr>
            <p:cNvSpPr/>
            <p:nvPr/>
          </p:nvSpPr>
          <p:spPr>
            <a:xfrm>
              <a:off x="267506" y="233795"/>
              <a:ext cx="18510" cy="17411"/>
            </a:xfrm>
            <a:custGeom>
              <a:avLst/>
              <a:gdLst/>
              <a:ahLst/>
              <a:cxnLst/>
              <a:rect l="l" t="t" r="r" b="b"/>
              <a:pathLst>
                <a:path w="18510" h="17411">
                  <a:moveTo>
                    <a:pt x="6814" y="17157"/>
                  </a:moveTo>
                  <a:cubicBezTo>
                    <a:pt x="8338" y="17157"/>
                    <a:pt x="9862" y="16649"/>
                    <a:pt x="11005" y="15760"/>
                  </a:cubicBezTo>
                  <a:cubicBezTo>
                    <a:pt x="12656" y="14490"/>
                    <a:pt x="14180" y="13220"/>
                    <a:pt x="15831" y="11950"/>
                  </a:cubicBezTo>
                  <a:cubicBezTo>
                    <a:pt x="18752" y="9791"/>
                    <a:pt x="19387" y="5600"/>
                    <a:pt x="17228" y="2679"/>
                  </a:cubicBezTo>
                  <a:cubicBezTo>
                    <a:pt x="15069" y="-242"/>
                    <a:pt x="10878" y="-877"/>
                    <a:pt x="7830" y="1282"/>
                  </a:cubicBezTo>
                  <a:cubicBezTo>
                    <a:pt x="7830" y="1282"/>
                    <a:pt x="7830" y="1282"/>
                    <a:pt x="7703" y="1409"/>
                  </a:cubicBezTo>
                  <a:cubicBezTo>
                    <a:pt x="5925" y="2679"/>
                    <a:pt x="4274" y="4076"/>
                    <a:pt x="2496" y="5473"/>
                  </a:cubicBezTo>
                  <a:cubicBezTo>
                    <a:pt x="-425" y="7759"/>
                    <a:pt x="-806" y="11950"/>
                    <a:pt x="1480" y="14871"/>
                  </a:cubicBezTo>
                  <a:cubicBezTo>
                    <a:pt x="2750" y="16395"/>
                    <a:pt x="4655" y="17411"/>
                    <a:pt x="6687" y="17411"/>
                  </a:cubicBezTo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8" name="Freeform 31">
            <a:extLst>
              <a:ext uri="{FF2B5EF4-FFF2-40B4-BE49-F238E27FC236}">
                <a16:creationId xmlns:a16="http://schemas.microsoft.com/office/drawing/2014/main" id="{12E953EF-C6B9-B341-A1CC-1A606FE05F61}"/>
              </a:ext>
            </a:extLst>
          </p:cNvPr>
          <p:cNvSpPr/>
          <p:nvPr userDrawn="1"/>
        </p:nvSpPr>
        <p:spPr>
          <a:xfrm>
            <a:off x="15935595" y="0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564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geoscience texte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8A16F00A-4544-5E99-6675-9F385B936074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C8F4D52-9793-6C62-472F-E5BFA9F92E20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E7F88B2-B464-0A64-E616-8096DECEF6AE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0362B-51CD-D11B-C830-89FE3A02697F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6901CDB7-57D7-C57D-A90C-58569671C67E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827" b="-11827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A7A1A660-A7EE-4BC9-148A-EE36C6682B68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31E1312-4228-3069-8C43-8EA09FC06984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21411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geoscience texte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6901CDB7-57D7-C57D-A90C-58569671C67E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827" b="-11827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A7A1A660-A7EE-4BC9-148A-EE36C6682B68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31E1312-4228-3069-8C43-8EA09FC06984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4013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agroal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id="{8ECECB5C-2861-0310-F9E9-5DF654CB98CF}"/>
              </a:ext>
            </a:extLst>
          </p:cNvPr>
          <p:cNvSpPr txBox="1"/>
          <p:nvPr userDrawn="1"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  <p:sp>
        <p:nvSpPr>
          <p:cNvPr id="6" name="Freeform 29">
            <a:extLst>
              <a:ext uri="{FF2B5EF4-FFF2-40B4-BE49-F238E27FC236}">
                <a16:creationId xmlns:a16="http://schemas.microsoft.com/office/drawing/2014/main" id="{A03754AE-2B75-D3D7-F418-29656C2F5A67}"/>
              </a:ext>
            </a:extLst>
          </p:cNvPr>
          <p:cNvSpPr/>
          <p:nvPr userDrawn="1"/>
        </p:nvSpPr>
        <p:spPr>
          <a:xfrm>
            <a:off x="6752287" y="2846"/>
            <a:ext cx="11535713" cy="1028415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006665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E6EE568B-3FF7-7DBC-D259-79AED5478270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792172CC-4196-763C-5ABD-4B197622F0AE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6613340D-106B-2370-0AED-7C9FFE690162}"/>
              </a:ext>
            </a:extLst>
          </p:cNvPr>
          <p:cNvSpPr txBox="1"/>
          <p:nvPr userDrawn="1"/>
        </p:nvSpPr>
        <p:spPr>
          <a:xfrm>
            <a:off x="7541267" y="1135436"/>
            <a:ext cx="8459946" cy="115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agroalimentaire</a:t>
            </a: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E3DF609E-ABAF-530B-F17A-572662F86D32}"/>
              </a:ext>
            </a:extLst>
          </p:cNvPr>
          <p:cNvGrpSpPr/>
          <p:nvPr userDrawn="1"/>
        </p:nvGrpSpPr>
        <p:grpSpPr>
          <a:xfrm>
            <a:off x="11551254" y="4886050"/>
            <a:ext cx="4814721" cy="4812197"/>
            <a:chOff x="0" y="0"/>
            <a:chExt cx="854278" cy="853834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440DD8B-C2EA-A48B-02A7-47864662EB34}"/>
                </a:ext>
              </a:extLst>
            </p:cNvPr>
            <p:cNvSpPr/>
            <p:nvPr/>
          </p:nvSpPr>
          <p:spPr>
            <a:xfrm>
              <a:off x="63500" y="64389"/>
              <a:ext cx="726058" cy="725931"/>
            </a:xfrm>
            <a:custGeom>
              <a:avLst/>
              <a:gdLst/>
              <a:ahLst/>
              <a:cxnLst/>
              <a:rect l="l" t="t" r="r" b="b"/>
              <a:pathLst>
                <a:path w="726058" h="725931">
                  <a:moveTo>
                    <a:pt x="726058" y="725931"/>
                  </a:moveTo>
                  <a:lnTo>
                    <a:pt x="0" y="725931"/>
                  </a:lnTo>
                  <a:lnTo>
                    <a:pt x="0" y="0"/>
                  </a:lnTo>
                  <a:lnTo>
                    <a:pt x="520699" y="0"/>
                  </a:lnTo>
                  <a:lnTo>
                    <a:pt x="520699" y="12573"/>
                  </a:lnTo>
                  <a:lnTo>
                    <a:pt x="12573" y="12573"/>
                  </a:lnTo>
                  <a:lnTo>
                    <a:pt x="12573" y="713358"/>
                  </a:lnTo>
                  <a:lnTo>
                    <a:pt x="713485" y="713358"/>
                  </a:lnTo>
                  <a:lnTo>
                    <a:pt x="713485" y="208661"/>
                  </a:lnTo>
                  <a:lnTo>
                    <a:pt x="726058" y="208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44804915-9425-96C2-9AE3-7059F545B958}"/>
                </a:ext>
              </a:extLst>
            </p:cNvPr>
            <p:cNvSpPr/>
            <p:nvPr/>
          </p:nvSpPr>
          <p:spPr>
            <a:xfrm>
              <a:off x="677544" y="63500"/>
              <a:ext cx="113284" cy="116205"/>
            </a:xfrm>
            <a:custGeom>
              <a:avLst/>
              <a:gdLst/>
              <a:ahLst/>
              <a:cxnLst/>
              <a:rect l="l" t="t" r="r" b="b"/>
              <a:pathLst>
                <a:path w="113284" h="116205">
                  <a:moveTo>
                    <a:pt x="113284" y="116205"/>
                  </a:moveTo>
                  <a:lnTo>
                    <a:pt x="100711" y="116205"/>
                  </a:lnTo>
                  <a:lnTo>
                    <a:pt x="100711" y="12573"/>
                  </a:lnTo>
                  <a:lnTo>
                    <a:pt x="0" y="12573"/>
                  </a:lnTo>
                  <a:lnTo>
                    <a:pt x="0" y="0"/>
                  </a:lnTo>
                  <a:lnTo>
                    <a:pt x="1132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F30B2B97-9897-1F88-7CA3-611237FEDA75}"/>
                </a:ext>
              </a:extLst>
            </p:cNvPr>
            <p:cNvSpPr/>
            <p:nvPr/>
          </p:nvSpPr>
          <p:spPr>
            <a:xfrm>
              <a:off x="351155" y="68453"/>
              <a:ext cx="172085" cy="311404"/>
            </a:xfrm>
            <a:custGeom>
              <a:avLst/>
              <a:gdLst/>
              <a:ahLst/>
              <a:cxnLst/>
              <a:rect l="l" t="t" r="r" b="b"/>
              <a:pathLst>
                <a:path w="172085" h="311404">
                  <a:moveTo>
                    <a:pt x="20446" y="221107"/>
                  </a:moveTo>
                  <a:cubicBezTo>
                    <a:pt x="41528" y="269366"/>
                    <a:pt x="72008" y="303275"/>
                    <a:pt x="79755" y="311403"/>
                  </a:cubicBezTo>
                  <a:lnTo>
                    <a:pt x="79755" y="308863"/>
                  </a:lnTo>
                  <a:lnTo>
                    <a:pt x="92328" y="308863"/>
                  </a:lnTo>
                  <a:lnTo>
                    <a:pt x="92328" y="311403"/>
                  </a:lnTo>
                  <a:cubicBezTo>
                    <a:pt x="100075" y="303275"/>
                    <a:pt x="130555" y="269240"/>
                    <a:pt x="151637" y="221107"/>
                  </a:cubicBezTo>
                  <a:cubicBezTo>
                    <a:pt x="165226" y="190119"/>
                    <a:pt x="172084" y="159385"/>
                    <a:pt x="172084" y="129921"/>
                  </a:cubicBezTo>
                  <a:cubicBezTo>
                    <a:pt x="172084" y="78740"/>
                    <a:pt x="151764" y="33020"/>
                    <a:pt x="131317" y="0"/>
                  </a:cubicBezTo>
                  <a:lnTo>
                    <a:pt x="116204" y="0"/>
                  </a:lnTo>
                  <a:cubicBezTo>
                    <a:pt x="137032" y="32131"/>
                    <a:pt x="159511" y="78613"/>
                    <a:pt x="159511" y="129921"/>
                  </a:cubicBezTo>
                  <a:cubicBezTo>
                    <a:pt x="159511" y="157607"/>
                    <a:pt x="153034" y="186690"/>
                    <a:pt x="140080" y="216154"/>
                  </a:cubicBezTo>
                  <a:cubicBezTo>
                    <a:pt x="122046" y="257302"/>
                    <a:pt x="96265" y="288289"/>
                    <a:pt x="85978" y="299719"/>
                  </a:cubicBezTo>
                  <a:cubicBezTo>
                    <a:pt x="75691" y="288289"/>
                    <a:pt x="49910" y="257302"/>
                    <a:pt x="31876" y="216154"/>
                  </a:cubicBezTo>
                  <a:cubicBezTo>
                    <a:pt x="19049" y="186690"/>
                    <a:pt x="12445" y="157734"/>
                    <a:pt x="12445" y="129921"/>
                  </a:cubicBezTo>
                  <a:cubicBezTo>
                    <a:pt x="12445" y="78613"/>
                    <a:pt x="34924" y="32004"/>
                    <a:pt x="55752" y="0"/>
                  </a:cubicBezTo>
                  <a:lnTo>
                    <a:pt x="40766" y="0"/>
                  </a:lnTo>
                  <a:cubicBezTo>
                    <a:pt x="20319" y="33020"/>
                    <a:pt x="0" y="78867"/>
                    <a:pt x="0" y="129921"/>
                  </a:cubicBezTo>
                  <a:cubicBezTo>
                    <a:pt x="0" y="159385"/>
                    <a:pt x="6857" y="190119"/>
                    <a:pt x="20446" y="221107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B1459077-E843-97F6-F487-80B58DA88866}"/>
                </a:ext>
              </a:extLst>
            </p:cNvPr>
            <p:cNvSpPr/>
            <p:nvPr/>
          </p:nvSpPr>
          <p:spPr>
            <a:xfrm>
              <a:off x="443356" y="338962"/>
              <a:ext cx="253365" cy="265557"/>
            </a:xfrm>
            <a:custGeom>
              <a:avLst/>
              <a:gdLst/>
              <a:ahLst/>
              <a:cxnLst/>
              <a:rect l="l" t="t" r="r" b="b"/>
              <a:pathLst>
                <a:path w="253365" h="265557">
                  <a:moveTo>
                    <a:pt x="102362" y="243840"/>
                  </a:moveTo>
                  <a:cubicBezTo>
                    <a:pt x="133858" y="231521"/>
                    <a:pt x="160401" y="214630"/>
                    <a:pt x="181356" y="193802"/>
                  </a:cubicBezTo>
                  <a:cubicBezTo>
                    <a:pt x="252222" y="122936"/>
                    <a:pt x="253365" y="11177"/>
                    <a:pt x="253365" y="6350"/>
                  </a:cubicBezTo>
                  <a:lnTo>
                    <a:pt x="253365" y="0"/>
                  </a:lnTo>
                  <a:lnTo>
                    <a:pt x="247015" y="0"/>
                  </a:lnTo>
                  <a:cubicBezTo>
                    <a:pt x="242316" y="0"/>
                    <a:pt x="130556" y="1144"/>
                    <a:pt x="59563" y="72009"/>
                  </a:cubicBezTo>
                  <a:cubicBezTo>
                    <a:pt x="38735" y="92837"/>
                    <a:pt x="21844" y="119380"/>
                    <a:pt x="9525" y="151003"/>
                  </a:cubicBezTo>
                  <a:cubicBezTo>
                    <a:pt x="5715" y="160655"/>
                    <a:pt x="2667" y="170307"/>
                    <a:pt x="0" y="179451"/>
                  </a:cubicBezTo>
                  <a:lnTo>
                    <a:pt x="0" y="265557"/>
                  </a:lnTo>
                  <a:cubicBezTo>
                    <a:pt x="15494" y="264795"/>
                    <a:pt x="57404" y="261239"/>
                    <a:pt x="102235" y="243713"/>
                  </a:cubicBezTo>
                  <a:moveTo>
                    <a:pt x="21209" y="155575"/>
                  </a:moveTo>
                  <a:cubicBezTo>
                    <a:pt x="32893" y="125730"/>
                    <a:pt x="48768" y="100584"/>
                    <a:pt x="68453" y="80899"/>
                  </a:cubicBezTo>
                  <a:cubicBezTo>
                    <a:pt x="126238" y="23114"/>
                    <a:pt x="215646" y="14224"/>
                    <a:pt x="240411" y="12828"/>
                  </a:cubicBezTo>
                  <a:cubicBezTo>
                    <a:pt x="239014" y="37592"/>
                    <a:pt x="230124" y="127127"/>
                    <a:pt x="172339" y="184785"/>
                  </a:cubicBezTo>
                  <a:cubicBezTo>
                    <a:pt x="152781" y="204343"/>
                    <a:pt x="127635" y="220218"/>
                    <a:pt x="97663" y="232029"/>
                  </a:cubicBezTo>
                  <a:cubicBezTo>
                    <a:pt x="55880" y="248412"/>
                    <a:pt x="15621" y="252095"/>
                    <a:pt x="254" y="252984"/>
                  </a:cubicBezTo>
                  <a:cubicBezTo>
                    <a:pt x="1143" y="237617"/>
                    <a:pt x="4826" y="197485"/>
                    <a:pt x="21082" y="155575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418C14AB-0374-DB5B-A5C9-96A23D8CAE98}"/>
                </a:ext>
              </a:extLst>
            </p:cNvPr>
            <p:cNvSpPr/>
            <p:nvPr/>
          </p:nvSpPr>
          <p:spPr>
            <a:xfrm>
              <a:off x="450087" y="629030"/>
              <a:ext cx="246634" cy="158623"/>
            </a:xfrm>
            <a:custGeom>
              <a:avLst/>
              <a:gdLst/>
              <a:ahLst/>
              <a:cxnLst/>
              <a:rect l="l" t="t" r="r" b="b"/>
              <a:pathLst>
                <a:path w="246634" h="158623">
                  <a:moveTo>
                    <a:pt x="246634" y="0"/>
                  </a:moveTo>
                  <a:lnTo>
                    <a:pt x="240284" y="0"/>
                  </a:lnTo>
                  <a:cubicBezTo>
                    <a:pt x="235585" y="0"/>
                    <a:pt x="123825" y="1143"/>
                    <a:pt x="52832" y="72009"/>
                  </a:cubicBezTo>
                  <a:cubicBezTo>
                    <a:pt x="32004" y="92837"/>
                    <a:pt x="15113" y="119380"/>
                    <a:pt x="2794" y="151003"/>
                  </a:cubicBezTo>
                  <a:cubicBezTo>
                    <a:pt x="1778" y="153543"/>
                    <a:pt x="889" y="156083"/>
                    <a:pt x="0" y="158623"/>
                  </a:cubicBezTo>
                  <a:lnTo>
                    <a:pt x="13462" y="158623"/>
                  </a:lnTo>
                  <a:cubicBezTo>
                    <a:pt x="13843" y="157607"/>
                    <a:pt x="14224" y="156591"/>
                    <a:pt x="14605" y="155575"/>
                  </a:cubicBezTo>
                  <a:cubicBezTo>
                    <a:pt x="26289" y="125730"/>
                    <a:pt x="42164" y="100584"/>
                    <a:pt x="61849" y="80899"/>
                  </a:cubicBezTo>
                  <a:cubicBezTo>
                    <a:pt x="119507" y="23114"/>
                    <a:pt x="209042" y="14224"/>
                    <a:pt x="233807" y="12827"/>
                  </a:cubicBezTo>
                  <a:cubicBezTo>
                    <a:pt x="232664" y="34036"/>
                    <a:pt x="225806" y="102997"/>
                    <a:pt x="187325" y="158623"/>
                  </a:cubicBezTo>
                  <a:lnTo>
                    <a:pt x="202565" y="158623"/>
                  </a:lnTo>
                  <a:cubicBezTo>
                    <a:pt x="245745" y="90932"/>
                    <a:pt x="246634" y="10287"/>
                    <a:pt x="246634" y="635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88D0D36B-17AB-D85F-1AA5-C16429C47F90}"/>
                </a:ext>
              </a:extLst>
            </p:cNvPr>
            <p:cNvSpPr/>
            <p:nvPr/>
          </p:nvSpPr>
          <p:spPr>
            <a:xfrm>
              <a:off x="177546" y="339090"/>
              <a:ext cx="253238" cy="265684"/>
            </a:xfrm>
            <a:custGeom>
              <a:avLst/>
              <a:gdLst/>
              <a:ahLst/>
              <a:cxnLst/>
              <a:rect l="l" t="t" r="r" b="b"/>
              <a:pathLst>
                <a:path w="253238" h="265684">
                  <a:moveTo>
                    <a:pt x="193801" y="72008"/>
                  </a:moveTo>
                  <a:cubicBezTo>
                    <a:pt x="122936" y="1143"/>
                    <a:pt x="11176" y="0"/>
                    <a:pt x="6350" y="0"/>
                  </a:cubicBezTo>
                  <a:lnTo>
                    <a:pt x="0" y="0"/>
                  </a:lnTo>
                  <a:lnTo>
                    <a:pt x="0" y="6350"/>
                  </a:lnTo>
                  <a:cubicBezTo>
                    <a:pt x="0" y="11049"/>
                    <a:pt x="1143" y="122808"/>
                    <a:pt x="72009" y="193801"/>
                  </a:cubicBezTo>
                  <a:cubicBezTo>
                    <a:pt x="92837" y="214629"/>
                    <a:pt x="119380" y="231520"/>
                    <a:pt x="151003" y="243839"/>
                  </a:cubicBezTo>
                  <a:cubicBezTo>
                    <a:pt x="195833" y="261365"/>
                    <a:pt x="237743" y="264921"/>
                    <a:pt x="253237" y="265683"/>
                  </a:cubicBezTo>
                  <a:lnTo>
                    <a:pt x="253237" y="179450"/>
                  </a:lnTo>
                  <a:cubicBezTo>
                    <a:pt x="250697" y="170306"/>
                    <a:pt x="247522" y="160654"/>
                    <a:pt x="243712" y="151002"/>
                  </a:cubicBezTo>
                  <a:cubicBezTo>
                    <a:pt x="231393" y="119506"/>
                    <a:pt x="214502" y="92963"/>
                    <a:pt x="193674" y="72008"/>
                  </a:cubicBezTo>
                  <a:moveTo>
                    <a:pt x="155575" y="232028"/>
                  </a:moveTo>
                  <a:cubicBezTo>
                    <a:pt x="125603" y="220344"/>
                    <a:pt x="100584" y="204469"/>
                    <a:pt x="80899" y="184784"/>
                  </a:cubicBezTo>
                  <a:cubicBezTo>
                    <a:pt x="23368" y="126999"/>
                    <a:pt x="14351" y="37591"/>
                    <a:pt x="12954" y="12700"/>
                  </a:cubicBezTo>
                  <a:cubicBezTo>
                    <a:pt x="37719" y="14097"/>
                    <a:pt x="127254" y="23113"/>
                    <a:pt x="184911" y="80771"/>
                  </a:cubicBezTo>
                  <a:cubicBezTo>
                    <a:pt x="204469" y="100329"/>
                    <a:pt x="220344" y="125475"/>
                    <a:pt x="232155" y="155447"/>
                  </a:cubicBezTo>
                  <a:cubicBezTo>
                    <a:pt x="248538" y="197357"/>
                    <a:pt x="252221" y="237489"/>
                    <a:pt x="253110" y="252856"/>
                  </a:cubicBezTo>
                  <a:cubicBezTo>
                    <a:pt x="237743" y="251967"/>
                    <a:pt x="197611" y="248284"/>
                    <a:pt x="155702" y="231901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39D9C952-D4A3-C591-6E16-8ADA41660779}"/>
                </a:ext>
              </a:extLst>
            </p:cNvPr>
            <p:cNvSpPr/>
            <p:nvPr/>
          </p:nvSpPr>
          <p:spPr>
            <a:xfrm>
              <a:off x="177546" y="629030"/>
              <a:ext cx="246634" cy="158623"/>
            </a:xfrm>
            <a:custGeom>
              <a:avLst/>
              <a:gdLst/>
              <a:ahLst/>
              <a:cxnLst/>
              <a:rect l="l" t="t" r="r" b="b"/>
              <a:pathLst>
                <a:path w="246634" h="158623">
                  <a:moveTo>
                    <a:pt x="193801" y="72009"/>
                  </a:moveTo>
                  <a:cubicBezTo>
                    <a:pt x="122936" y="1143"/>
                    <a:pt x="11176" y="0"/>
                    <a:pt x="6350" y="0"/>
                  </a:cubicBezTo>
                  <a:lnTo>
                    <a:pt x="0" y="0"/>
                  </a:lnTo>
                  <a:lnTo>
                    <a:pt x="0" y="6350"/>
                  </a:lnTo>
                  <a:cubicBezTo>
                    <a:pt x="0" y="10287"/>
                    <a:pt x="762" y="90932"/>
                    <a:pt x="44069" y="158623"/>
                  </a:cubicBezTo>
                  <a:lnTo>
                    <a:pt x="59309" y="158623"/>
                  </a:lnTo>
                  <a:cubicBezTo>
                    <a:pt x="20828" y="102997"/>
                    <a:pt x="13970" y="34036"/>
                    <a:pt x="12827" y="12827"/>
                  </a:cubicBezTo>
                  <a:cubicBezTo>
                    <a:pt x="37592" y="14224"/>
                    <a:pt x="127127" y="23241"/>
                    <a:pt x="184784" y="80899"/>
                  </a:cubicBezTo>
                  <a:cubicBezTo>
                    <a:pt x="204342" y="100457"/>
                    <a:pt x="220217" y="125603"/>
                    <a:pt x="232028" y="155575"/>
                  </a:cubicBezTo>
                  <a:cubicBezTo>
                    <a:pt x="232409" y="156591"/>
                    <a:pt x="232790" y="157607"/>
                    <a:pt x="233171" y="158623"/>
                  </a:cubicBezTo>
                  <a:lnTo>
                    <a:pt x="246633" y="158623"/>
                  </a:lnTo>
                  <a:cubicBezTo>
                    <a:pt x="245744" y="156083"/>
                    <a:pt x="244855" y="153543"/>
                    <a:pt x="243839" y="151003"/>
                  </a:cubicBezTo>
                  <a:cubicBezTo>
                    <a:pt x="231520" y="119507"/>
                    <a:pt x="214629" y="92964"/>
                    <a:pt x="193801" y="72009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D86DAF3D-4835-7C1B-A55B-10983E16E5D9}"/>
                </a:ext>
              </a:extLst>
            </p:cNvPr>
            <p:cNvSpPr/>
            <p:nvPr/>
          </p:nvSpPr>
          <p:spPr>
            <a:xfrm>
              <a:off x="430910" y="377316"/>
              <a:ext cx="12573" cy="410336"/>
            </a:xfrm>
            <a:custGeom>
              <a:avLst/>
              <a:gdLst/>
              <a:ahLst/>
              <a:cxnLst/>
              <a:rect l="l" t="t" r="r" b="b"/>
              <a:pathLst>
                <a:path w="12573" h="410336">
                  <a:moveTo>
                    <a:pt x="0" y="0"/>
                  </a:moveTo>
                  <a:lnTo>
                    <a:pt x="0" y="2540"/>
                  </a:lnTo>
                  <a:lnTo>
                    <a:pt x="0" y="141224"/>
                  </a:lnTo>
                  <a:lnTo>
                    <a:pt x="0" y="227203"/>
                  </a:lnTo>
                  <a:lnTo>
                    <a:pt x="0" y="410337"/>
                  </a:lnTo>
                  <a:lnTo>
                    <a:pt x="12573" y="410337"/>
                  </a:lnTo>
                  <a:lnTo>
                    <a:pt x="12573" y="227203"/>
                  </a:lnTo>
                  <a:lnTo>
                    <a:pt x="12573" y="141224"/>
                  </a:lnTo>
                  <a:lnTo>
                    <a:pt x="12573" y="2540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159961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agroal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3">
            <a:extLst>
              <a:ext uri="{FF2B5EF4-FFF2-40B4-BE49-F238E27FC236}">
                <a16:creationId xmlns:a16="http://schemas.microsoft.com/office/drawing/2014/main" id="{FDFA5AD7-011F-1820-DB0F-75BDD091FA6E}"/>
              </a:ext>
            </a:extLst>
          </p:cNvPr>
          <p:cNvSpPr txBox="1"/>
          <p:nvPr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F68D2157-F0F8-EAF2-0DDD-F5FDFEC6BC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874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86A59A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24" name="TextBox 34">
            <a:extLst>
              <a:ext uri="{FF2B5EF4-FFF2-40B4-BE49-F238E27FC236}">
                <a16:creationId xmlns:a16="http://schemas.microsoft.com/office/drawing/2014/main" id="{989F8D8E-0192-F358-6F12-C9267FC1036B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702"/>
              </a:lnSpc>
            </a:pPr>
            <a:r>
              <a:rPr lang="en-US" sz="1215" spc="25" dirty="0" err="1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6EBA296-0DB9-926B-EC09-90FAD09CA3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8" name="Freeform 29">
            <a:extLst>
              <a:ext uri="{FF2B5EF4-FFF2-40B4-BE49-F238E27FC236}">
                <a16:creationId xmlns:a16="http://schemas.microsoft.com/office/drawing/2014/main" id="{AB7FE5C1-D1CD-D9B3-215B-FD57129D87A9}"/>
              </a:ext>
            </a:extLst>
          </p:cNvPr>
          <p:cNvSpPr/>
          <p:nvPr userDrawn="1"/>
        </p:nvSpPr>
        <p:spPr>
          <a:xfrm>
            <a:off x="15934919" y="2846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006665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3E0099B5-9CEC-C0FB-E2BF-776E1FDB9E93}"/>
              </a:ext>
            </a:extLst>
          </p:cNvPr>
          <p:cNvSpPr/>
          <p:nvPr userDrawn="1"/>
        </p:nvSpPr>
        <p:spPr>
          <a:xfrm>
            <a:off x="15934919" y="1422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0F0C2E6D-7BFC-762A-6E42-1FAC843B5988}"/>
              </a:ext>
            </a:extLst>
          </p:cNvPr>
          <p:cNvGrpSpPr/>
          <p:nvPr userDrawn="1"/>
        </p:nvGrpSpPr>
        <p:grpSpPr>
          <a:xfrm>
            <a:off x="4539042" y="2320296"/>
            <a:ext cx="2404700" cy="2440105"/>
            <a:chOff x="0" y="0"/>
            <a:chExt cx="3145433" cy="3191756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165348A6-DD42-C1AF-052F-8C4E0397F394}"/>
                </a:ext>
              </a:extLst>
            </p:cNvPr>
            <p:cNvSpPr/>
            <p:nvPr/>
          </p:nvSpPr>
          <p:spPr>
            <a:xfrm>
              <a:off x="233805" y="240695"/>
              <a:ext cx="2673329" cy="2713636"/>
            </a:xfrm>
            <a:custGeom>
              <a:avLst/>
              <a:gdLst/>
              <a:ahLst/>
              <a:cxnLst/>
              <a:rect l="l" t="t" r="r" b="b"/>
              <a:pathLst>
                <a:path w="2673329" h="2713636">
                  <a:moveTo>
                    <a:pt x="2673329" y="2713637"/>
                  </a:moveTo>
                  <a:lnTo>
                    <a:pt x="0" y="2713637"/>
                  </a:lnTo>
                  <a:lnTo>
                    <a:pt x="0" y="0"/>
                  </a:lnTo>
                  <a:lnTo>
                    <a:pt x="1917203" y="0"/>
                  </a:lnTo>
                  <a:lnTo>
                    <a:pt x="1917203" y="47000"/>
                  </a:lnTo>
                  <a:lnTo>
                    <a:pt x="46294" y="47000"/>
                  </a:lnTo>
                  <a:lnTo>
                    <a:pt x="46294" y="2666637"/>
                  </a:lnTo>
                  <a:lnTo>
                    <a:pt x="2627036" y="2666637"/>
                  </a:lnTo>
                  <a:lnTo>
                    <a:pt x="2627036" y="780005"/>
                  </a:lnTo>
                  <a:lnTo>
                    <a:pt x="2673329" y="780005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05D09F74-5F02-3960-D1AE-697F2DD84390}"/>
                </a:ext>
              </a:extLst>
            </p:cNvPr>
            <p:cNvSpPr/>
            <p:nvPr/>
          </p:nvSpPr>
          <p:spPr>
            <a:xfrm>
              <a:off x="2494702" y="237372"/>
              <a:ext cx="417109" cy="434391"/>
            </a:xfrm>
            <a:custGeom>
              <a:avLst/>
              <a:gdLst/>
              <a:ahLst/>
              <a:cxnLst/>
              <a:rect l="l" t="t" r="r" b="b"/>
              <a:pathLst>
                <a:path w="417109" h="434391">
                  <a:moveTo>
                    <a:pt x="417108" y="434391"/>
                  </a:moveTo>
                  <a:lnTo>
                    <a:pt x="370815" y="434391"/>
                  </a:lnTo>
                  <a:lnTo>
                    <a:pt x="370815" y="47000"/>
                  </a:lnTo>
                  <a:lnTo>
                    <a:pt x="0" y="47000"/>
                  </a:lnTo>
                  <a:lnTo>
                    <a:pt x="0" y="0"/>
                  </a:lnTo>
                  <a:lnTo>
                    <a:pt x="417108" y="0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39FCC342-9762-2766-AB9F-96A652A48016}"/>
                </a:ext>
              </a:extLst>
            </p:cNvPr>
            <p:cNvSpPr/>
            <p:nvPr/>
          </p:nvSpPr>
          <p:spPr>
            <a:xfrm>
              <a:off x="1292943" y="255887"/>
              <a:ext cx="633612" cy="1164072"/>
            </a:xfrm>
            <a:custGeom>
              <a:avLst/>
              <a:gdLst/>
              <a:ahLst/>
              <a:cxnLst/>
              <a:rect l="l" t="t" r="r" b="b"/>
              <a:pathLst>
                <a:path w="633612" h="1164072">
                  <a:moveTo>
                    <a:pt x="75285" y="826529"/>
                  </a:moveTo>
                  <a:cubicBezTo>
                    <a:pt x="152909" y="1006932"/>
                    <a:pt x="265135" y="1133689"/>
                    <a:pt x="293659" y="1164072"/>
                  </a:cubicBezTo>
                  <a:lnTo>
                    <a:pt x="293659" y="1154577"/>
                  </a:lnTo>
                  <a:lnTo>
                    <a:pt x="339953" y="1154577"/>
                  </a:lnTo>
                  <a:lnTo>
                    <a:pt x="339953" y="1164072"/>
                  </a:lnTo>
                  <a:cubicBezTo>
                    <a:pt x="368477" y="1133689"/>
                    <a:pt x="480704" y="1006457"/>
                    <a:pt x="558327" y="826529"/>
                  </a:cubicBezTo>
                  <a:cubicBezTo>
                    <a:pt x="608361" y="710692"/>
                    <a:pt x="633612" y="595804"/>
                    <a:pt x="633612" y="485663"/>
                  </a:cubicBezTo>
                  <a:cubicBezTo>
                    <a:pt x="633612" y="294341"/>
                    <a:pt x="558795" y="123433"/>
                    <a:pt x="483509" y="0"/>
                  </a:cubicBezTo>
                  <a:lnTo>
                    <a:pt x="427863" y="0"/>
                  </a:lnTo>
                  <a:cubicBezTo>
                    <a:pt x="504552" y="120110"/>
                    <a:pt x="587319" y="293867"/>
                    <a:pt x="587319" y="485663"/>
                  </a:cubicBezTo>
                  <a:cubicBezTo>
                    <a:pt x="587319" y="589157"/>
                    <a:pt x="563471" y="697874"/>
                    <a:pt x="515774" y="808014"/>
                  </a:cubicBezTo>
                  <a:cubicBezTo>
                    <a:pt x="449374" y="961831"/>
                    <a:pt x="354449" y="1077669"/>
                    <a:pt x="316572" y="1120396"/>
                  </a:cubicBezTo>
                  <a:cubicBezTo>
                    <a:pt x="278696" y="1077669"/>
                    <a:pt x="183771" y="961831"/>
                    <a:pt x="117370" y="808014"/>
                  </a:cubicBezTo>
                  <a:cubicBezTo>
                    <a:pt x="70142" y="697874"/>
                    <a:pt x="45826" y="589632"/>
                    <a:pt x="45826" y="485663"/>
                  </a:cubicBezTo>
                  <a:cubicBezTo>
                    <a:pt x="45826" y="293867"/>
                    <a:pt x="128593" y="119635"/>
                    <a:pt x="205281" y="0"/>
                  </a:cubicBezTo>
                  <a:lnTo>
                    <a:pt x="150103" y="0"/>
                  </a:lnTo>
                  <a:cubicBezTo>
                    <a:pt x="74818" y="123433"/>
                    <a:pt x="0" y="294816"/>
                    <a:pt x="0" y="485663"/>
                  </a:cubicBezTo>
                  <a:cubicBezTo>
                    <a:pt x="0" y="595804"/>
                    <a:pt x="25251" y="710692"/>
                    <a:pt x="75285" y="826529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52DBCBDB-F86C-FFB1-C601-EE726A8A8540}"/>
                </a:ext>
              </a:extLst>
            </p:cNvPr>
            <p:cNvSpPr/>
            <p:nvPr/>
          </p:nvSpPr>
          <p:spPr>
            <a:xfrm>
              <a:off x="1632428" y="1267092"/>
              <a:ext cx="932883" cy="992690"/>
            </a:xfrm>
            <a:custGeom>
              <a:avLst/>
              <a:gdLst/>
              <a:ahLst/>
              <a:cxnLst/>
              <a:rect l="l" t="t" r="r" b="b"/>
              <a:pathLst>
                <a:path w="932883" h="992690">
                  <a:moveTo>
                    <a:pt x="376894" y="911508"/>
                  </a:moveTo>
                  <a:cubicBezTo>
                    <a:pt x="492862" y="865458"/>
                    <a:pt x="590592" y="802317"/>
                    <a:pt x="667748" y="724459"/>
                  </a:cubicBezTo>
                  <a:cubicBezTo>
                    <a:pt x="928675" y="459552"/>
                    <a:pt x="932883" y="41777"/>
                    <a:pt x="932883" y="23737"/>
                  </a:cubicBezTo>
                  <a:lnTo>
                    <a:pt x="932883" y="0"/>
                  </a:lnTo>
                  <a:lnTo>
                    <a:pt x="909503" y="0"/>
                  </a:lnTo>
                  <a:cubicBezTo>
                    <a:pt x="892201" y="0"/>
                    <a:pt x="480704" y="4272"/>
                    <a:pt x="219310" y="269179"/>
                  </a:cubicBezTo>
                  <a:cubicBezTo>
                    <a:pt x="142621" y="347037"/>
                    <a:pt x="80429" y="446259"/>
                    <a:pt x="35071" y="564470"/>
                  </a:cubicBezTo>
                  <a:cubicBezTo>
                    <a:pt x="21043" y="600551"/>
                    <a:pt x="9820" y="636631"/>
                    <a:pt x="0" y="670813"/>
                  </a:cubicBezTo>
                  <a:lnTo>
                    <a:pt x="0" y="992689"/>
                  </a:lnTo>
                  <a:cubicBezTo>
                    <a:pt x="57049" y="989841"/>
                    <a:pt x="211360" y="976548"/>
                    <a:pt x="376427" y="911033"/>
                  </a:cubicBezTo>
                  <a:moveTo>
                    <a:pt x="78091" y="581561"/>
                  </a:moveTo>
                  <a:cubicBezTo>
                    <a:pt x="121111" y="469996"/>
                    <a:pt x="179563" y="375997"/>
                    <a:pt x="252042" y="302411"/>
                  </a:cubicBezTo>
                  <a:cubicBezTo>
                    <a:pt x="464805" y="86403"/>
                    <a:pt x="794003" y="53171"/>
                    <a:pt x="885187" y="47949"/>
                  </a:cubicBezTo>
                  <a:cubicBezTo>
                    <a:pt x="880043" y="140524"/>
                    <a:pt x="847310" y="475218"/>
                    <a:pt x="634548" y="690752"/>
                  </a:cubicBezTo>
                  <a:cubicBezTo>
                    <a:pt x="562536" y="763863"/>
                    <a:pt x="469949" y="823206"/>
                    <a:pt x="359593" y="867357"/>
                  </a:cubicBezTo>
                  <a:cubicBezTo>
                    <a:pt x="205749" y="928599"/>
                    <a:pt x="57516" y="942366"/>
                    <a:pt x="935" y="945689"/>
                  </a:cubicBezTo>
                  <a:cubicBezTo>
                    <a:pt x="4209" y="888245"/>
                    <a:pt x="17769" y="738226"/>
                    <a:pt x="77623" y="581561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737EBB48-39B9-0BEA-507E-AA42B1853055}"/>
                </a:ext>
              </a:extLst>
            </p:cNvPr>
            <p:cNvSpPr/>
            <p:nvPr/>
          </p:nvSpPr>
          <p:spPr>
            <a:xfrm>
              <a:off x="1657211" y="2351407"/>
              <a:ext cx="908100" cy="592955"/>
            </a:xfrm>
            <a:custGeom>
              <a:avLst/>
              <a:gdLst/>
              <a:ahLst/>
              <a:cxnLst/>
              <a:rect l="l" t="t" r="r" b="b"/>
              <a:pathLst>
                <a:path w="908100" h="592955">
                  <a:moveTo>
                    <a:pt x="908100" y="0"/>
                  </a:moveTo>
                  <a:lnTo>
                    <a:pt x="884720" y="0"/>
                  </a:lnTo>
                  <a:cubicBezTo>
                    <a:pt x="867418" y="0"/>
                    <a:pt x="455921" y="4272"/>
                    <a:pt x="194527" y="269180"/>
                  </a:cubicBezTo>
                  <a:cubicBezTo>
                    <a:pt x="117838" y="347038"/>
                    <a:pt x="55646" y="446259"/>
                    <a:pt x="10288" y="564470"/>
                  </a:cubicBezTo>
                  <a:cubicBezTo>
                    <a:pt x="6547" y="573965"/>
                    <a:pt x="3274" y="583460"/>
                    <a:pt x="0" y="592955"/>
                  </a:cubicBezTo>
                  <a:lnTo>
                    <a:pt x="49567" y="592955"/>
                  </a:lnTo>
                  <a:cubicBezTo>
                    <a:pt x="50970" y="589157"/>
                    <a:pt x="52373" y="585359"/>
                    <a:pt x="53776" y="581561"/>
                  </a:cubicBezTo>
                  <a:cubicBezTo>
                    <a:pt x="96796" y="469996"/>
                    <a:pt x="155247" y="375997"/>
                    <a:pt x="227727" y="302412"/>
                  </a:cubicBezTo>
                  <a:cubicBezTo>
                    <a:pt x="440022" y="86403"/>
                    <a:pt x="769687" y="53171"/>
                    <a:pt x="860871" y="47949"/>
                  </a:cubicBezTo>
                  <a:cubicBezTo>
                    <a:pt x="856663" y="127231"/>
                    <a:pt x="831412" y="385017"/>
                    <a:pt x="689726" y="592955"/>
                  </a:cubicBezTo>
                  <a:lnTo>
                    <a:pt x="745839" y="592955"/>
                  </a:lnTo>
                  <a:cubicBezTo>
                    <a:pt x="904827" y="339917"/>
                    <a:pt x="908100" y="38454"/>
                    <a:pt x="908100" y="23737"/>
                  </a:cubicBez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C7E70B2-B50B-6465-9530-1F9D6F6FD226}"/>
                </a:ext>
              </a:extLst>
            </p:cNvPr>
            <p:cNvSpPr/>
            <p:nvPr/>
          </p:nvSpPr>
          <p:spPr>
            <a:xfrm>
              <a:off x="653719" y="1267566"/>
              <a:ext cx="932415" cy="993164"/>
            </a:xfrm>
            <a:custGeom>
              <a:avLst/>
              <a:gdLst/>
              <a:ahLst/>
              <a:cxnLst/>
              <a:rect l="l" t="t" r="r" b="b"/>
              <a:pathLst>
                <a:path w="932415" h="993164">
                  <a:moveTo>
                    <a:pt x="713574" y="269180"/>
                  </a:moveTo>
                  <a:cubicBezTo>
                    <a:pt x="452647" y="4273"/>
                    <a:pt x="41150" y="0"/>
                    <a:pt x="23381" y="0"/>
                  </a:cubicBezTo>
                  <a:lnTo>
                    <a:pt x="0" y="0"/>
                  </a:lnTo>
                  <a:lnTo>
                    <a:pt x="0" y="23738"/>
                  </a:lnTo>
                  <a:cubicBezTo>
                    <a:pt x="0" y="41303"/>
                    <a:pt x="4209" y="459078"/>
                    <a:pt x="265136" y="724460"/>
                  </a:cubicBezTo>
                  <a:cubicBezTo>
                    <a:pt x="341824" y="802318"/>
                    <a:pt x="439554" y="865459"/>
                    <a:pt x="555989" y="911509"/>
                  </a:cubicBezTo>
                  <a:cubicBezTo>
                    <a:pt x="721056" y="977023"/>
                    <a:pt x="875367" y="990316"/>
                    <a:pt x="932416" y="993165"/>
                  </a:cubicBezTo>
                  <a:lnTo>
                    <a:pt x="932416" y="670814"/>
                  </a:lnTo>
                  <a:cubicBezTo>
                    <a:pt x="923064" y="636632"/>
                    <a:pt x="911373" y="600552"/>
                    <a:pt x="897345" y="564471"/>
                  </a:cubicBezTo>
                  <a:cubicBezTo>
                    <a:pt x="851987" y="446734"/>
                    <a:pt x="789794" y="347513"/>
                    <a:pt x="713106" y="269180"/>
                  </a:cubicBezTo>
                  <a:moveTo>
                    <a:pt x="572823" y="867358"/>
                  </a:moveTo>
                  <a:cubicBezTo>
                    <a:pt x="462467" y="823681"/>
                    <a:pt x="370348" y="764338"/>
                    <a:pt x="297868" y="690753"/>
                  </a:cubicBezTo>
                  <a:cubicBezTo>
                    <a:pt x="86041" y="474744"/>
                    <a:pt x="52840" y="140525"/>
                    <a:pt x="47697" y="47475"/>
                  </a:cubicBezTo>
                  <a:cubicBezTo>
                    <a:pt x="138881" y="52697"/>
                    <a:pt x="468546" y="86404"/>
                    <a:pt x="680841" y="301938"/>
                  </a:cubicBezTo>
                  <a:cubicBezTo>
                    <a:pt x="752853" y="375048"/>
                    <a:pt x="811305" y="469048"/>
                    <a:pt x="854792" y="581087"/>
                  </a:cubicBezTo>
                  <a:cubicBezTo>
                    <a:pt x="915114" y="737752"/>
                    <a:pt x="928675" y="887772"/>
                    <a:pt x="931948" y="945216"/>
                  </a:cubicBezTo>
                  <a:cubicBezTo>
                    <a:pt x="875367" y="941892"/>
                    <a:pt x="727602" y="928125"/>
                    <a:pt x="573291" y="866883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4397591-E232-8F85-671E-56E92F3CA19E}"/>
                </a:ext>
              </a:extLst>
            </p:cNvPr>
            <p:cNvSpPr/>
            <p:nvPr/>
          </p:nvSpPr>
          <p:spPr>
            <a:xfrm>
              <a:off x="653719" y="2351407"/>
              <a:ext cx="908100" cy="592955"/>
            </a:xfrm>
            <a:custGeom>
              <a:avLst/>
              <a:gdLst/>
              <a:ahLst/>
              <a:cxnLst/>
              <a:rect l="l" t="t" r="r" b="b"/>
              <a:pathLst>
                <a:path w="908100" h="592955">
                  <a:moveTo>
                    <a:pt x="713574" y="269180"/>
                  </a:moveTo>
                  <a:cubicBezTo>
                    <a:pt x="452647" y="4273"/>
                    <a:pt x="41150" y="0"/>
                    <a:pt x="23381" y="0"/>
                  </a:cubicBezTo>
                  <a:lnTo>
                    <a:pt x="0" y="0"/>
                  </a:lnTo>
                  <a:lnTo>
                    <a:pt x="0" y="23737"/>
                  </a:lnTo>
                  <a:cubicBezTo>
                    <a:pt x="0" y="38454"/>
                    <a:pt x="2806" y="339917"/>
                    <a:pt x="162261" y="592955"/>
                  </a:cubicBezTo>
                  <a:lnTo>
                    <a:pt x="218374" y="592955"/>
                  </a:lnTo>
                  <a:cubicBezTo>
                    <a:pt x="76689" y="385017"/>
                    <a:pt x="51438" y="127231"/>
                    <a:pt x="47229" y="47949"/>
                  </a:cubicBezTo>
                  <a:cubicBezTo>
                    <a:pt x="138413" y="53171"/>
                    <a:pt x="468079" y="86878"/>
                    <a:pt x="680374" y="302412"/>
                  </a:cubicBezTo>
                  <a:cubicBezTo>
                    <a:pt x="752386" y="375522"/>
                    <a:pt x="810837" y="469522"/>
                    <a:pt x="854325" y="581561"/>
                  </a:cubicBezTo>
                  <a:cubicBezTo>
                    <a:pt x="855728" y="585359"/>
                    <a:pt x="857130" y="589157"/>
                    <a:pt x="858533" y="592955"/>
                  </a:cubicBezTo>
                  <a:lnTo>
                    <a:pt x="908100" y="592955"/>
                  </a:lnTo>
                  <a:cubicBezTo>
                    <a:pt x="904827" y="583460"/>
                    <a:pt x="901554" y="573965"/>
                    <a:pt x="897813" y="564470"/>
                  </a:cubicBezTo>
                  <a:cubicBezTo>
                    <a:pt x="852454" y="446734"/>
                    <a:pt x="790262" y="347513"/>
                    <a:pt x="713574" y="269180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7EFF444A-72A1-2BD5-AC65-62818119285D}"/>
                </a:ext>
              </a:extLst>
            </p:cNvPr>
            <p:cNvSpPr/>
            <p:nvPr/>
          </p:nvSpPr>
          <p:spPr>
            <a:xfrm>
              <a:off x="1586602" y="1410464"/>
              <a:ext cx="46294" cy="1533898"/>
            </a:xfrm>
            <a:custGeom>
              <a:avLst/>
              <a:gdLst/>
              <a:ahLst/>
              <a:cxnLst/>
              <a:rect l="l" t="t" r="r" b="b"/>
              <a:pathLst>
                <a:path w="46294" h="1533898">
                  <a:moveTo>
                    <a:pt x="0" y="0"/>
                  </a:moveTo>
                  <a:lnTo>
                    <a:pt x="0" y="9495"/>
                  </a:lnTo>
                  <a:lnTo>
                    <a:pt x="0" y="527916"/>
                  </a:lnTo>
                  <a:lnTo>
                    <a:pt x="0" y="849317"/>
                  </a:lnTo>
                  <a:lnTo>
                    <a:pt x="0" y="1533898"/>
                  </a:lnTo>
                  <a:lnTo>
                    <a:pt x="46294" y="1533898"/>
                  </a:lnTo>
                  <a:lnTo>
                    <a:pt x="46294" y="849317"/>
                  </a:lnTo>
                  <a:lnTo>
                    <a:pt x="46294" y="527916"/>
                  </a:lnTo>
                  <a:lnTo>
                    <a:pt x="46294" y="9495"/>
                  </a:lnTo>
                  <a:lnTo>
                    <a:pt x="46294" y="0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85232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agroalim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8A16F00A-4544-5E99-6675-9F385B936074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C8F4D52-9793-6C62-472F-E5BFA9F92E20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E7F88B2-B464-0A64-E616-8096DECEF6AE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0362B-51CD-D11B-C830-89FE3A02697F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E50328A-F44C-BE64-A904-6D8824B73AA3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A94F93EE-CC04-3DF5-2FE7-7906BBA02F49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9AC9762-2B10-7E9D-684E-6B306DEA3C43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24321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agroalim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6" name="Freeform 6">
            <a:extLst>
              <a:ext uri="{FF2B5EF4-FFF2-40B4-BE49-F238E27FC236}">
                <a16:creationId xmlns:a16="http://schemas.microsoft.com/office/drawing/2014/main" id="{AE50328A-F44C-BE64-A904-6D8824B73AA3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A94F93EE-CC04-3DF5-2FE7-7906BBA02F49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9AC9762-2B10-7E9D-684E-6B306DEA3C43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132863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s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9">
            <a:extLst>
              <a:ext uri="{FF2B5EF4-FFF2-40B4-BE49-F238E27FC236}">
                <a16:creationId xmlns:a16="http://schemas.microsoft.com/office/drawing/2014/main" id="{2ECC949D-71CB-E1BB-33B8-742D979709A5}"/>
              </a:ext>
            </a:extLst>
          </p:cNvPr>
          <p:cNvSpPr/>
          <p:nvPr userDrawn="1"/>
        </p:nvSpPr>
        <p:spPr>
          <a:xfrm>
            <a:off x="6752287" y="2846"/>
            <a:ext cx="11571820" cy="1028415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F15D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1C9A2190-0BE1-2826-6344-171D8E566524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856A9EFD-06FB-F7F6-030B-ADD6A9E4A1D6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DBE50BF-FAFE-98B7-EAE7-C41D4B8633D4}"/>
              </a:ext>
            </a:extLst>
          </p:cNvPr>
          <p:cNvSpPr txBox="1"/>
          <p:nvPr userDrawn="1"/>
        </p:nvSpPr>
        <p:spPr>
          <a:xfrm>
            <a:off x="7536976" y="1135436"/>
            <a:ext cx="2821530" cy="1157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sport.</a:t>
            </a:r>
          </a:p>
        </p:txBody>
      </p:sp>
      <p:grpSp>
        <p:nvGrpSpPr>
          <p:cNvPr id="16" name="Group 6">
            <a:extLst>
              <a:ext uri="{FF2B5EF4-FFF2-40B4-BE49-F238E27FC236}">
                <a16:creationId xmlns:a16="http://schemas.microsoft.com/office/drawing/2014/main" id="{0150913D-6102-2061-C636-E5B4136C9728}"/>
              </a:ext>
            </a:extLst>
          </p:cNvPr>
          <p:cNvGrpSpPr/>
          <p:nvPr userDrawn="1"/>
        </p:nvGrpSpPr>
        <p:grpSpPr>
          <a:xfrm>
            <a:off x="11555889" y="4907719"/>
            <a:ext cx="4681397" cy="4678977"/>
            <a:chOff x="0" y="0"/>
            <a:chExt cx="847522" cy="847090"/>
          </a:xfrm>
        </p:grpSpPr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D3CA9D48-4414-680F-C9FB-BD411E32D3A3}"/>
                </a:ext>
              </a:extLst>
            </p:cNvPr>
            <p:cNvSpPr/>
            <p:nvPr/>
          </p:nvSpPr>
          <p:spPr>
            <a:xfrm>
              <a:off x="63500" y="64262"/>
              <a:ext cx="719327" cy="719330"/>
            </a:xfrm>
            <a:custGeom>
              <a:avLst/>
              <a:gdLst/>
              <a:ahLst/>
              <a:cxnLst/>
              <a:rect l="l" t="t" r="r" b="b"/>
              <a:pathLst>
                <a:path w="719327" h="719330">
                  <a:moveTo>
                    <a:pt x="719327" y="719330"/>
                  </a:moveTo>
                  <a:lnTo>
                    <a:pt x="0" y="719330"/>
                  </a:lnTo>
                  <a:lnTo>
                    <a:pt x="0" y="0"/>
                  </a:lnTo>
                  <a:lnTo>
                    <a:pt x="515873" y="0"/>
                  </a:lnTo>
                  <a:lnTo>
                    <a:pt x="515873" y="12446"/>
                  </a:lnTo>
                  <a:lnTo>
                    <a:pt x="12446" y="12446"/>
                  </a:lnTo>
                  <a:lnTo>
                    <a:pt x="12446" y="706884"/>
                  </a:lnTo>
                  <a:lnTo>
                    <a:pt x="706881" y="706884"/>
                  </a:lnTo>
                  <a:lnTo>
                    <a:pt x="706881" y="206884"/>
                  </a:lnTo>
                  <a:lnTo>
                    <a:pt x="719327" y="2068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C5A32AF2-001C-CF99-AECD-0FCD83455360}"/>
                </a:ext>
              </a:extLst>
            </p:cNvPr>
            <p:cNvSpPr/>
            <p:nvPr/>
          </p:nvSpPr>
          <p:spPr>
            <a:xfrm>
              <a:off x="671829" y="63500"/>
              <a:ext cx="112268" cy="115062"/>
            </a:xfrm>
            <a:custGeom>
              <a:avLst/>
              <a:gdLst/>
              <a:ahLst/>
              <a:cxnLst/>
              <a:rect l="l" t="t" r="r" b="b"/>
              <a:pathLst>
                <a:path w="112268" h="115062">
                  <a:moveTo>
                    <a:pt x="112141" y="115063"/>
                  </a:moveTo>
                  <a:lnTo>
                    <a:pt x="99695" y="115063"/>
                  </a:lnTo>
                  <a:lnTo>
                    <a:pt x="99695" y="12446"/>
                  </a:lnTo>
                  <a:lnTo>
                    <a:pt x="0" y="12446"/>
                  </a:lnTo>
                  <a:lnTo>
                    <a:pt x="0" y="0"/>
                  </a:lnTo>
                  <a:lnTo>
                    <a:pt x="1122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0D24651E-3AE7-5646-B076-600F9B4D9736}"/>
                </a:ext>
              </a:extLst>
            </p:cNvPr>
            <p:cNvSpPr/>
            <p:nvPr/>
          </p:nvSpPr>
          <p:spPr>
            <a:xfrm>
              <a:off x="545337" y="340361"/>
              <a:ext cx="233934" cy="80137"/>
            </a:xfrm>
            <a:custGeom>
              <a:avLst/>
              <a:gdLst/>
              <a:ahLst/>
              <a:cxnLst/>
              <a:rect l="l" t="t" r="r" b="b"/>
              <a:pathLst>
                <a:path w="233934" h="80137">
                  <a:moveTo>
                    <a:pt x="92075" y="0"/>
                  </a:moveTo>
                  <a:cubicBezTo>
                    <a:pt x="58801" y="0"/>
                    <a:pt x="27432" y="8382"/>
                    <a:pt x="0" y="23114"/>
                  </a:cubicBezTo>
                  <a:lnTo>
                    <a:pt x="6096" y="33782"/>
                  </a:lnTo>
                  <a:cubicBezTo>
                    <a:pt x="31750" y="20066"/>
                    <a:pt x="60960" y="12319"/>
                    <a:pt x="92075" y="12319"/>
                  </a:cubicBezTo>
                  <a:cubicBezTo>
                    <a:pt x="149352" y="12319"/>
                    <a:pt x="200406" y="38735"/>
                    <a:pt x="233934" y="80137"/>
                  </a:cubicBezTo>
                  <a:lnTo>
                    <a:pt x="233934" y="61468"/>
                  </a:lnTo>
                  <a:cubicBezTo>
                    <a:pt x="198374" y="23622"/>
                    <a:pt x="147955" y="0"/>
                    <a:pt x="92075" y="0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B6D1CB-902B-470E-3808-3A67BADC0B0C}"/>
                </a:ext>
              </a:extLst>
            </p:cNvPr>
            <p:cNvSpPr/>
            <p:nvPr/>
          </p:nvSpPr>
          <p:spPr>
            <a:xfrm>
              <a:off x="442594" y="369698"/>
              <a:ext cx="336804" cy="360554"/>
            </a:xfrm>
            <a:custGeom>
              <a:avLst/>
              <a:gdLst/>
              <a:ahLst/>
              <a:cxnLst/>
              <a:rect l="l" t="t" r="r" b="b"/>
              <a:pathLst>
                <a:path w="336804" h="360554">
                  <a:moveTo>
                    <a:pt x="194818" y="348235"/>
                  </a:moveTo>
                  <a:cubicBezTo>
                    <a:pt x="94107" y="348235"/>
                    <a:pt x="12192" y="266320"/>
                    <a:pt x="12192" y="165608"/>
                  </a:cubicBezTo>
                  <a:cubicBezTo>
                    <a:pt x="12192" y="100330"/>
                    <a:pt x="46609" y="42926"/>
                    <a:pt x="98298" y="10668"/>
                  </a:cubicBezTo>
                  <a:lnTo>
                    <a:pt x="92202" y="0"/>
                  </a:lnTo>
                  <a:cubicBezTo>
                    <a:pt x="36830" y="34417"/>
                    <a:pt x="0" y="95758"/>
                    <a:pt x="0" y="165608"/>
                  </a:cubicBezTo>
                  <a:cubicBezTo>
                    <a:pt x="0" y="273051"/>
                    <a:pt x="87503" y="360554"/>
                    <a:pt x="194945" y="360554"/>
                  </a:cubicBezTo>
                  <a:cubicBezTo>
                    <a:pt x="250825" y="360554"/>
                    <a:pt x="301244" y="336932"/>
                    <a:pt x="336804" y="299086"/>
                  </a:cubicBezTo>
                  <a:lnTo>
                    <a:pt x="336804" y="280417"/>
                  </a:lnTo>
                  <a:cubicBezTo>
                    <a:pt x="303276" y="321692"/>
                    <a:pt x="252095" y="348235"/>
                    <a:pt x="194945" y="348235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E5FC29C4-51C6-AB3E-C5AB-4F06B696DE14}"/>
                </a:ext>
              </a:extLst>
            </p:cNvPr>
            <p:cNvSpPr/>
            <p:nvPr/>
          </p:nvSpPr>
          <p:spPr>
            <a:xfrm>
              <a:off x="63754" y="340488"/>
              <a:ext cx="136906" cy="81407"/>
            </a:xfrm>
            <a:custGeom>
              <a:avLst/>
              <a:gdLst/>
              <a:ahLst/>
              <a:cxnLst/>
              <a:rect l="l" t="t" r="r" b="b"/>
              <a:pathLst>
                <a:path w="136906" h="81407">
                  <a:moveTo>
                    <a:pt x="136906" y="12319"/>
                  </a:moveTo>
                  <a:lnTo>
                    <a:pt x="136906" y="0"/>
                  </a:lnTo>
                  <a:cubicBezTo>
                    <a:pt x="82931" y="1651"/>
                    <a:pt x="34417" y="25400"/>
                    <a:pt x="0" y="62484"/>
                  </a:cubicBezTo>
                  <a:lnTo>
                    <a:pt x="0" y="81407"/>
                  </a:lnTo>
                  <a:cubicBezTo>
                    <a:pt x="32258" y="40767"/>
                    <a:pt x="81534" y="14224"/>
                    <a:pt x="136906" y="12319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1B5D1003-7597-6902-E4E2-A59325B56ABA}"/>
                </a:ext>
              </a:extLst>
            </p:cNvPr>
            <p:cNvSpPr/>
            <p:nvPr/>
          </p:nvSpPr>
          <p:spPr>
            <a:xfrm>
              <a:off x="63881" y="401956"/>
              <a:ext cx="337946" cy="328296"/>
            </a:xfrm>
            <a:custGeom>
              <a:avLst/>
              <a:gdLst/>
              <a:ahLst/>
              <a:cxnLst/>
              <a:rect l="l" t="t" r="r" b="b"/>
              <a:pathLst>
                <a:path w="337946" h="328296">
                  <a:moveTo>
                    <a:pt x="143002" y="328296"/>
                  </a:moveTo>
                  <a:cubicBezTo>
                    <a:pt x="250444" y="328296"/>
                    <a:pt x="337946" y="240793"/>
                    <a:pt x="337946" y="133351"/>
                  </a:cubicBezTo>
                  <a:cubicBezTo>
                    <a:pt x="337946" y="81788"/>
                    <a:pt x="317753" y="34925"/>
                    <a:pt x="284987" y="0"/>
                  </a:cubicBezTo>
                  <a:lnTo>
                    <a:pt x="276352" y="8636"/>
                  </a:lnTo>
                  <a:cubicBezTo>
                    <a:pt x="306958" y="41275"/>
                    <a:pt x="325627" y="85090"/>
                    <a:pt x="325627" y="133350"/>
                  </a:cubicBezTo>
                  <a:cubicBezTo>
                    <a:pt x="325627" y="234062"/>
                    <a:pt x="243713" y="315977"/>
                    <a:pt x="143002" y="315977"/>
                  </a:cubicBezTo>
                  <a:cubicBezTo>
                    <a:pt x="85090" y="315977"/>
                    <a:pt x="33528" y="288926"/>
                    <a:pt x="0" y="246762"/>
                  </a:cubicBezTo>
                  <a:lnTo>
                    <a:pt x="0" y="265685"/>
                  </a:lnTo>
                  <a:cubicBezTo>
                    <a:pt x="35687" y="304166"/>
                    <a:pt x="86487" y="328296"/>
                    <a:pt x="143002" y="328296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0A30E66E-23AA-154B-A9D9-2FBEAC98646C}"/>
                </a:ext>
              </a:extLst>
            </p:cNvPr>
            <p:cNvSpPr/>
            <p:nvPr/>
          </p:nvSpPr>
          <p:spPr>
            <a:xfrm>
              <a:off x="212852" y="340615"/>
              <a:ext cx="127254" cy="61468"/>
            </a:xfrm>
            <a:custGeom>
              <a:avLst/>
              <a:gdLst/>
              <a:ahLst/>
              <a:cxnLst/>
              <a:rect l="l" t="t" r="r" b="b"/>
              <a:pathLst>
                <a:path w="127254" h="61468">
                  <a:moveTo>
                    <a:pt x="118617" y="61341"/>
                  </a:moveTo>
                  <a:lnTo>
                    <a:pt x="127254" y="52705"/>
                  </a:lnTo>
                  <a:cubicBezTo>
                    <a:pt x="93726" y="21209"/>
                    <a:pt x="49149" y="1524"/>
                    <a:pt x="0" y="0"/>
                  </a:cubicBezTo>
                  <a:lnTo>
                    <a:pt x="0" y="12319"/>
                  </a:lnTo>
                  <a:cubicBezTo>
                    <a:pt x="45720" y="13843"/>
                    <a:pt x="87249" y="32258"/>
                    <a:pt x="118490" y="61468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EDD84385-29E3-94B3-DAFE-30B1B4553C27}"/>
                </a:ext>
              </a:extLst>
            </p:cNvPr>
            <p:cNvSpPr/>
            <p:nvPr/>
          </p:nvSpPr>
          <p:spPr>
            <a:xfrm>
              <a:off x="408812" y="151511"/>
              <a:ext cx="233934" cy="386843"/>
            </a:xfrm>
            <a:custGeom>
              <a:avLst/>
              <a:gdLst/>
              <a:ahLst/>
              <a:cxnLst/>
              <a:rect l="l" t="t" r="r" b="b"/>
              <a:pathLst>
                <a:path w="233934" h="386843">
                  <a:moveTo>
                    <a:pt x="223266" y="386843"/>
                  </a:moveTo>
                  <a:lnTo>
                    <a:pt x="233934" y="380747"/>
                  </a:lnTo>
                  <a:lnTo>
                    <a:pt x="142621" y="222632"/>
                  </a:lnTo>
                  <a:lnTo>
                    <a:pt x="136525" y="211964"/>
                  </a:lnTo>
                  <a:lnTo>
                    <a:pt x="21209" y="12319"/>
                  </a:lnTo>
                  <a:lnTo>
                    <a:pt x="228600" y="12319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63373" y="109729"/>
                  </a:lnTo>
                  <a:lnTo>
                    <a:pt x="66675" y="106427"/>
                  </a:lnTo>
                  <a:lnTo>
                    <a:pt x="75438" y="115063"/>
                  </a:lnTo>
                  <a:lnTo>
                    <a:pt x="69723" y="120778"/>
                  </a:lnTo>
                  <a:lnTo>
                    <a:pt x="125984" y="218187"/>
                  </a:lnTo>
                  <a:lnTo>
                    <a:pt x="132080" y="228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8FD636F2-BB00-DC4E-386B-A918556EAD6A}"/>
                </a:ext>
              </a:extLst>
            </p:cNvPr>
            <p:cNvSpPr/>
            <p:nvPr/>
          </p:nvSpPr>
          <p:spPr>
            <a:xfrm>
              <a:off x="200660" y="257938"/>
              <a:ext cx="283464" cy="292228"/>
            </a:xfrm>
            <a:custGeom>
              <a:avLst/>
              <a:gdLst/>
              <a:ahLst/>
              <a:cxnLst/>
              <a:rect l="l" t="t" r="r" b="b"/>
              <a:pathLst>
                <a:path w="283464" h="292228">
                  <a:moveTo>
                    <a:pt x="274827" y="0"/>
                  </a:moveTo>
                  <a:lnTo>
                    <a:pt x="271525" y="3302"/>
                  </a:lnTo>
                  <a:lnTo>
                    <a:pt x="139446" y="135255"/>
                  </a:lnTo>
                  <a:lnTo>
                    <a:pt x="130809" y="143891"/>
                  </a:lnTo>
                  <a:lnTo>
                    <a:pt x="12319" y="262382"/>
                  </a:lnTo>
                  <a:lnTo>
                    <a:pt x="12319" y="94869"/>
                  </a:lnTo>
                  <a:lnTo>
                    <a:pt x="12319" y="82550"/>
                  </a:lnTo>
                  <a:lnTo>
                    <a:pt x="12319" y="4318"/>
                  </a:lnTo>
                  <a:lnTo>
                    <a:pt x="0" y="4318"/>
                  </a:lnTo>
                  <a:lnTo>
                    <a:pt x="0" y="82550"/>
                  </a:lnTo>
                  <a:lnTo>
                    <a:pt x="0" y="94869"/>
                  </a:lnTo>
                  <a:lnTo>
                    <a:pt x="0" y="292228"/>
                  </a:lnTo>
                  <a:lnTo>
                    <a:pt x="139446" y="152654"/>
                  </a:lnTo>
                  <a:lnTo>
                    <a:pt x="148081" y="144018"/>
                  </a:lnTo>
                  <a:lnTo>
                    <a:pt x="277875" y="14351"/>
                  </a:lnTo>
                  <a:lnTo>
                    <a:pt x="283463" y="86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880766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s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5ECCF0D6-85BB-98F3-7B1B-CE31367721BC}"/>
              </a:ext>
            </a:extLst>
          </p:cNvPr>
          <p:cNvSpPr/>
          <p:nvPr userDrawn="1"/>
        </p:nvSpPr>
        <p:spPr>
          <a:xfrm>
            <a:off x="0" y="2846"/>
            <a:ext cx="18324106" cy="10284154"/>
          </a:xfrm>
          <a:custGeom>
            <a:avLst/>
            <a:gdLst/>
            <a:ahLst/>
            <a:cxnLst/>
            <a:rect l="l" t="t" r="r" b="b"/>
            <a:pathLst>
              <a:path w="4816413" h="2708584">
                <a:moveTo>
                  <a:pt x="0" y="0"/>
                </a:moveTo>
                <a:lnTo>
                  <a:pt x="4816413" y="0"/>
                </a:lnTo>
                <a:lnTo>
                  <a:pt x="4816413" y="2708584"/>
                </a:lnTo>
                <a:lnTo>
                  <a:pt x="0" y="2708584"/>
                </a:lnTo>
                <a:close/>
              </a:path>
            </a:pathLst>
          </a:custGeom>
          <a:solidFill>
            <a:srgbClr val="F9AA92"/>
          </a:solidFill>
        </p:spPr>
        <p:txBody>
          <a:bodyPr/>
          <a:lstStyle/>
          <a:p>
            <a:endParaRPr lang="fr-FR"/>
          </a:p>
        </p:txBody>
      </p:sp>
      <p:sp>
        <p:nvSpPr>
          <p:cNvPr id="8" name="Freeform 49">
            <a:extLst>
              <a:ext uri="{FF2B5EF4-FFF2-40B4-BE49-F238E27FC236}">
                <a16:creationId xmlns:a16="http://schemas.microsoft.com/office/drawing/2014/main" id="{7AA73266-DD79-AE10-D330-9182B4724814}"/>
              </a:ext>
            </a:extLst>
          </p:cNvPr>
          <p:cNvSpPr/>
          <p:nvPr userDrawn="1"/>
        </p:nvSpPr>
        <p:spPr>
          <a:xfrm>
            <a:off x="15971025" y="2846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F15D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5" name="TextBox 34">
            <a:extLst>
              <a:ext uri="{FF2B5EF4-FFF2-40B4-BE49-F238E27FC236}">
                <a16:creationId xmlns:a16="http://schemas.microsoft.com/office/drawing/2014/main" id="{7634657D-93C2-8AB6-53D2-1EAEF37A5A6D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8CB8EE9-B273-24C6-4588-B289889755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7" name="Freeform 31">
            <a:extLst>
              <a:ext uri="{FF2B5EF4-FFF2-40B4-BE49-F238E27FC236}">
                <a16:creationId xmlns:a16="http://schemas.microsoft.com/office/drawing/2014/main" id="{CABF73D2-E355-325A-466E-BC60D9E64784}"/>
              </a:ext>
            </a:extLst>
          </p:cNvPr>
          <p:cNvSpPr/>
          <p:nvPr userDrawn="1"/>
        </p:nvSpPr>
        <p:spPr>
          <a:xfrm>
            <a:off x="15971705" y="0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AE99495D-17E8-0F04-7719-BCA844DED232}"/>
              </a:ext>
            </a:extLst>
          </p:cNvPr>
          <p:cNvGrpSpPr/>
          <p:nvPr userDrawn="1"/>
        </p:nvGrpSpPr>
        <p:grpSpPr>
          <a:xfrm>
            <a:off x="4496207" y="2334520"/>
            <a:ext cx="2436521" cy="2435261"/>
            <a:chOff x="0" y="0"/>
            <a:chExt cx="847522" cy="84709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B455151A-E6D8-11BF-7264-48C73769DCA1}"/>
                </a:ext>
              </a:extLst>
            </p:cNvPr>
            <p:cNvSpPr/>
            <p:nvPr/>
          </p:nvSpPr>
          <p:spPr>
            <a:xfrm>
              <a:off x="63500" y="64262"/>
              <a:ext cx="719327" cy="719330"/>
            </a:xfrm>
            <a:custGeom>
              <a:avLst/>
              <a:gdLst/>
              <a:ahLst/>
              <a:cxnLst/>
              <a:rect l="l" t="t" r="r" b="b"/>
              <a:pathLst>
                <a:path w="719327" h="719330">
                  <a:moveTo>
                    <a:pt x="719327" y="719330"/>
                  </a:moveTo>
                  <a:lnTo>
                    <a:pt x="0" y="719330"/>
                  </a:lnTo>
                  <a:lnTo>
                    <a:pt x="0" y="0"/>
                  </a:lnTo>
                  <a:lnTo>
                    <a:pt x="515873" y="0"/>
                  </a:lnTo>
                  <a:lnTo>
                    <a:pt x="515873" y="12446"/>
                  </a:lnTo>
                  <a:lnTo>
                    <a:pt x="12446" y="12446"/>
                  </a:lnTo>
                  <a:lnTo>
                    <a:pt x="12446" y="706884"/>
                  </a:lnTo>
                  <a:lnTo>
                    <a:pt x="706881" y="706884"/>
                  </a:lnTo>
                  <a:lnTo>
                    <a:pt x="706881" y="206884"/>
                  </a:lnTo>
                  <a:lnTo>
                    <a:pt x="719327" y="206884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5DDFFB61-2811-C2D8-FFD3-482EADC24140}"/>
                </a:ext>
              </a:extLst>
            </p:cNvPr>
            <p:cNvSpPr/>
            <p:nvPr/>
          </p:nvSpPr>
          <p:spPr>
            <a:xfrm>
              <a:off x="671829" y="63500"/>
              <a:ext cx="112268" cy="115062"/>
            </a:xfrm>
            <a:custGeom>
              <a:avLst/>
              <a:gdLst/>
              <a:ahLst/>
              <a:cxnLst/>
              <a:rect l="l" t="t" r="r" b="b"/>
              <a:pathLst>
                <a:path w="112268" h="115062">
                  <a:moveTo>
                    <a:pt x="112141" y="115063"/>
                  </a:moveTo>
                  <a:lnTo>
                    <a:pt x="99695" y="115063"/>
                  </a:lnTo>
                  <a:lnTo>
                    <a:pt x="99695" y="12446"/>
                  </a:lnTo>
                  <a:lnTo>
                    <a:pt x="0" y="12446"/>
                  </a:lnTo>
                  <a:lnTo>
                    <a:pt x="0" y="0"/>
                  </a:lnTo>
                  <a:lnTo>
                    <a:pt x="112268" y="0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399A8492-D50A-01B5-44FC-BE2AB76097D8}"/>
                </a:ext>
              </a:extLst>
            </p:cNvPr>
            <p:cNvSpPr/>
            <p:nvPr/>
          </p:nvSpPr>
          <p:spPr>
            <a:xfrm>
              <a:off x="545337" y="340361"/>
              <a:ext cx="233934" cy="80137"/>
            </a:xfrm>
            <a:custGeom>
              <a:avLst/>
              <a:gdLst/>
              <a:ahLst/>
              <a:cxnLst/>
              <a:rect l="l" t="t" r="r" b="b"/>
              <a:pathLst>
                <a:path w="233934" h="80137">
                  <a:moveTo>
                    <a:pt x="92075" y="0"/>
                  </a:moveTo>
                  <a:cubicBezTo>
                    <a:pt x="58801" y="0"/>
                    <a:pt x="27432" y="8382"/>
                    <a:pt x="0" y="23114"/>
                  </a:cubicBezTo>
                  <a:lnTo>
                    <a:pt x="6096" y="33782"/>
                  </a:lnTo>
                  <a:cubicBezTo>
                    <a:pt x="31750" y="20066"/>
                    <a:pt x="60960" y="12319"/>
                    <a:pt x="92075" y="12319"/>
                  </a:cubicBezTo>
                  <a:cubicBezTo>
                    <a:pt x="149352" y="12319"/>
                    <a:pt x="200406" y="38735"/>
                    <a:pt x="233934" y="80137"/>
                  </a:cubicBezTo>
                  <a:lnTo>
                    <a:pt x="233934" y="61468"/>
                  </a:lnTo>
                  <a:cubicBezTo>
                    <a:pt x="198374" y="23622"/>
                    <a:pt x="147955" y="0"/>
                    <a:pt x="92075" y="0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FEAACBC3-213E-149D-D905-51EB1C51D5A2}"/>
                </a:ext>
              </a:extLst>
            </p:cNvPr>
            <p:cNvSpPr/>
            <p:nvPr/>
          </p:nvSpPr>
          <p:spPr>
            <a:xfrm>
              <a:off x="442594" y="369698"/>
              <a:ext cx="336804" cy="360554"/>
            </a:xfrm>
            <a:custGeom>
              <a:avLst/>
              <a:gdLst/>
              <a:ahLst/>
              <a:cxnLst/>
              <a:rect l="l" t="t" r="r" b="b"/>
              <a:pathLst>
                <a:path w="336804" h="360554">
                  <a:moveTo>
                    <a:pt x="194818" y="348235"/>
                  </a:moveTo>
                  <a:cubicBezTo>
                    <a:pt x="94107" y="348235"/>
                    <a:pt x="12192" y="266320"/>
                    <a:pt x="12192" y="165608"/>
                  </a:cubicBezTo>
                  <a:cubicBezTo>
                    <a:pt x="12192" y="100330"/>
                    <a:pt x="46609" y="42926"/>
                    <a:pt x="98298" y="10668"/>
                  </a:cubicBezTo>
                  <a:lnTo>
                    <a:pt x="92202" y="0"/>
                  </a:lnTo>
                  <a:cubicBezTo>
                    <a:pt x="36830" y="34417"/>
                    <a:pt x="0" y="95758"/>
                    <a:pt x="0" y="165608"/>
                  </a:cubicBezTo>
                  <a:cubicBezTo>
                    <a:pt x="0" y="273051"/>
                    <a:pt x="87503" y="360554"/>
                    <a:pt x="194945" y="360554"/>
                  </a:cubicBezTo>
                  <a:cubicBezTo>
                    <a:pt x="250825" y="360554"/>
                    <a:pt x="301244" y="336932"/>
                    <a:pt x="336804" y="299086"/>
                  </a:cubicBezTo>
                  <a:lnTo>
                    <a:pt x="336804" y="280417"/>
                  </a:lnTo>
                  <a:cubicBezTo>
                    <a:pt x="303276" y="321692"/>
                    <a:pt x="252095" y="348235"/>
                    <a:pt x="194945" y="348235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3E8D2F04-CAA2-F1BF-8C0D-646990E34AA6}"/>
                </a:ext>
              </a:extLst>
            </p:cNvPr>
            <p:cNvSpPr/>
            <p:nvPr/>
          </p:nvSpPr>
          <p:spPr>
            <a:xfrm>
              <a:off x="63754" y="340488"/>
              <a:ext cx="136906" cy="81407"/>
            </a:xfrm>
            <a:custGeom>
              <a:avLst/>
              <a:gdLst/>
              <a:ahLst/>
              <a:cxnLst/>
              <a:rect l="l" t="t" r="r" b="b"/>
              <a:pathLst>
                <a:path w="136906" h="81407">
                  <a:moveTo>
                    <a:pt x="136906" y="12319"/>
                  </a:moveTo>
                  <a:lnTo>
                    <a:pt x="136906" y="0"/>
                  </a:lnTo>
                  <a:cubicBezTo>
                    <a:pt x="82931" y="1651"/>
                    <a:pt x="34417" y="25400"/>
                    <a:pt x="0" y="62484"/>
                  </a:cubicBezTo>
                  <a:lnTo>
                    <a:pt x="0" y="81407"/>
                  </a:lnTo>
                  <a:cubicBezTo>
                    <a:pt x="32258" y="40767"/>
                    <a:pt x="81534" y="14224"/>
                    <a:pt x="136906" y="12319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05E5292B-6451-6DC5-CB3F-5950991757D7}"/>
                </a:ext>
              </a:extLst>
            </p:cNvPr>
            <p:cNvSpPr/>
            <p:nvPr/>
          </p:nvSpPr>
          <p:spPr>
            <a:xfrm>
              <a:off x="63881" y="401956"/>
              <a:ext cx="337946" cy="328296"/>
            </a:xfrm>
            <a:custGeom>
              <a:avLst/>
              <a:gdLst/>
              <a:ahLst/>
              <a:cxnLst/>
              <a:rect l="l" t="t" r="r" b="b"/>
              <a:pathLst>
                <a:path w="337946" h="328296">
                  <a:moveTo>
                    <a:pt x="143002" y="328296"/>
                  </a:moveTo>
                  <a:cubicBezTo>
                    <a:pt x="250444" y="328296"/>
                    <a:pt x="337946" y="240793"/>
                    <a:pt x="337946" y="133351"/>
                  </a:cubicBezTo>
                  <a:cubicBezTo>
                    <a:pt x="337946" y="81788"/>
                    <a:pt x="317753" y="34925"/>
                    <a:pt x="284987" y="0"/>
                  </a:cubicBezTo>
                  <a:lnTo>
                    <a:pt x="276352" y="8636"/>
                  </a:lnTo>
                  <a:cubicBezTo>
                    <a:pt x="306958" y="41275"/>
                    <a:pt x="325627" y="85090"/>
                    <a:pt x="325627" y="133350"/>
                  </a:cubicBezTo>
                  <a:cubicBezTo>
                    <a:pt x="325627" y="234062"/>
                    <a:pt x="243713" y="315977"/>
                    <a:pt x="143002" y="315977"/>
                  </a:cubicBezTo>
                  <a:cubicBezTo>
                    <a:pt x="85090" y="315977"/>
                    <a:pt x="33528" y="288926"/>
                    <a:pt x="0" y="246762"/>
                  </a:cubicBezTo>
                  <a:lnTo>
                    <a:pt x="0" y="265685"/>
                  </a:lnTo>
                  <a:cubicBezTo>
                    <a:pt x="35687" y="304166"/>
                    <a:pt x="86487" y="328296"/>
                    <a:pt x="143002" y="328296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19AAFD71-C40B-3F04-5836-F7BCF38D4BC2}"/>
                </a:ext>
              </a:extLst>
            </p:cNvPr>
            <p:cNvSpPr/>
            <p:nvPr/>
          </p:nvSpPr>
          <p:spPr>
            <a:xfrm>
              <a:off x="212852" y="340615"/>
              <a:ext cx="127254" cy="61468"/>
            </a:xfrm>
            <a:custGeom>
              <a:avLst/>
              <a:gdLst/>
              <a:ahLst/>
              <a:cxnLst/>
              <a:rect l="l" t="t" r="r" b="b"/>
              <a:pathLst>
                <a:path w="127254" h="61468">
                  <a:moveTo>
                    <a:pt x="118617" y="61341"/>
                  </a:moveTo>
                  <a:lnTo>
                    <a:pt x="127254" y="52705"/>
                  </a:lnTo>
                  <a:cubicBezTo>
                    <a:pt x="93726" y="21209"/>
                    <a:pt x="49149" y="1524"/>
                    <a:pt x="0" y="0"/>
                  </a:cubicBezTo>
                  <a:lnTo>
                    <a:pt x="0" y="12319"/>
                  </a:lnTo>
                  <a:cubicBezTo>
                    <a:pt x="45720" y="13843"/>
                    <a:pt x="87249" y="32258"/>
                    <a:pt x="118490" y="61468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916AD519-0159-3239-4043-90D20DC8425D}"/>
                </a:ext>
              </a:extLst>
            </p:cNvPr>
            <p:cNvSpPr/>
            <p:nvPr/>
          </p:nvSpPr>
          <p:spPr>
            <a:xfrm>
              <a:off x="408812" y="151511"/>
              <a:ext cx="233934" cy="386843"/>
            </a:xfrm>
            <a:custGeom>
              <a:avLst/>
              <a:gdLst/>
              <a:ahLst/>
              <a:cxnLst/>
              <a:rect l="l" t="t" r="r" b="b"/>
              <a:pathLst>
                <a:path w="233934" h="386843">
                  <a:moveTo>
                    <a:pt x="223266" y="386843"/>
                  </a:moveTo>
                  <a:lnTo>
                    <a:pt x="233934" y="380747"/>
                  </a:lnTo>
                  <a:lnTo>
                    <a:pt x="142621" y="222632"/>
                  </a:lnTo>
                  <a:lnTo>
                    <a:pt x="136525" y="211964"/>
                  </a:lnTo>
                  <a:lnTo>
                    <a:pt x="21209" y="12319"/>
                  </a:lnTo>
                  <a:lnTo>
                    <a:pt x="228600" y="12319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63373" y="109729"/>
                  </a:lnTo>
                  <a:lnTo>
                    <a:pt x="66675" y="106427"/>
                  </a:lnTo>
                  <a:lnTo>
                    <a:pt x="75438" y="115063"/>
                  </a:lnTo>
                  <a:lnTo>
                    <a:pt x="69723" y="120778"/>
                  </a:lnTo>
                  <a:lnTo>
                    <a:pt x="125984" y="218187"/>
                  </a:lnTo>
                  <a:lnTo>
                    <a:pt x="132080" y="228855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18807CA0-96BD-C0E7-FD11-4798104AC7A0}"/>
                </a:ext>
              </a:extLst>
            </p:cNvPr>
            <p:cNvSpPr/>
            <p:nvPr/>
          </p:nvSpPr>
          <p:spPr>
            <a:xfrm>
              <a:off x="200660" y="257938"/>
              <a:ext cx="283464" cy="292228"/>
            </a:xfrm>
            <a:custGeom>
              <a:avLst/>
              <a:gdLst/>
              <a:ahLst/>
              <a:cxnLst/>
              <a:rect l="l" t="t" r="r" b="b"/>
              <a:pathLst>
                <a:path w="283464" h="292228">
                  <a:moveTo>
                    <a:pt x="274827" y="0"/>
                  </a:moveTo>
                  <a:lnTo>
                    <a:pt x="271525" y="3302"/>
                  </a:lnTo>
                  <a:lnTo>
                    <a:pt x="139446" y="135255"/>
                  </a:lnTo>
                  <a:lnTo>
                    <a:pt x="130809" y="143891"/>
                  </a:lnTo>
                  <a:lnTo>
                    <a:pt x="12319" y="262382"/>
                  </a:lnTo>
                  <a:lnTo>
                    <a:pt x="12319" y="94869"/>
                  </a:lnTo>
                  <a:lnTo>
                    <a:pt x="12319" y="82550"/>
                  </a:lnTo>
                  <a:lnTo>
                    <a:pt x="12319" y="4318"/>
                  </a:lnTo>
                  <a:lnTo>
                    <a:pt x="0" y="4318"/>
                  </a:lnTo>
                  <a:lnTo>
                    <a:pt x="0" y="82550"/>
                  </a:lnTo>
                  <a:lnTo>
                    <a:pt x="0" y="94869"/>
                  </a:lnTo>
                  <a:lnTo>
                    <a:pt x="0" y="292228"/>
                  </a:lnTo>
                  <a:lnTo>
                    <a:pt x="139446" y="152654"/>
                  </a:lnTo>
                  <a:lnTo>
                    <a:pt x="148081" y="144018"/>
                  </a:lnTo>
                  <a:lnTo>
                    <a:pt x="277875" y="14351"/>
                  </a:lnTo>
                  <a:lnTo>
                    <a:pt x="283463" y="8636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7338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les 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grpSp>
        <p:nvGrpSpPr>
          <p:cNvPr id="10" name="Group 8">
            <a:extLst>
              <a:ext uri="{FF2B5EF4-FFF2-40B4-BE49-F238E27FC236}">
                <a16:creationId xmlns:a16="http://schemas.microsoft.com/office/drawing/2014/main" id="{08AA93A3-73BB-17BE-A343-2AEBF0700607}"/>
              </a:ext>
            </a:extLst>
          </p:cNvPr>
          <p:cNvGrpSpPr/>
          <p:nvPr userDrawn="1"/>
        </p:nvGrpSpPr>
        <p:grpSpPr>
          <a:xfrm>
            <a:off x="3015156" y="1172516"/>
            <a:ext cx="598835" cy="598816"/>
            <a:chOff x="0" y="0"/>
            <a:chExt cx="290449" cy="290436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C0839D22-C8B6-1474-7D34-F341C6C90A45}"/>
                </a:ext>
              </a:extLst>
            </p:cNvPr>
            <p:cNvSpPr/>
            <p:nvPr/>
          </p:nvSpPr>
          <p:spPr>
            <a:xfrm>
              <a:off x="0" y="0"/>
              <a:ext cx="290322" cy="290449"/>
            </a:xfrm>
            <a:custGeom>
              <a:avLst/>
              <a:gdLst/>
              <a:ahLst/>
              <a:cxnLst/>
              <a:rect l="l" t="t" r="r" b="b"/>
              <a:pathLst>
                <a:path w="290322" h="290449">
                  <a:moveTo>
                    <a:pt x="145161" y="290449"/>
                  </a:moveTo>
                  <a:cubicBezTo>
                    <a:pt x="225425" y="290449"/>
                    <a:pt x="290322" y="225425"/>
                    <a:pt x="290322" y="145288"/>
                  </a:cubicBezTo>
                  <a:cubicBezTo>
                    <a:pt x="290322" y="65151"/>
                    <a:pt x="225425" y="0"/>
                    <a:pt x="145161" y="0"/>
                  </a:cubicBezTo>
                  <a:cubicBezTo>
                    <a:pt x="64897" y="0"/>
                    <a:pt x="0" y="65024"/>
                    <a:pt x="0" y="145161"/>
                  </a:cubicBezTo>
                  <a:cubicBezTo>
                    <a:pt x="0" y="225298"/>
                    <a:pt x="65024" y="290449"/>
                    <a:pt x="145161" y="290449"/>
                  </a:cubicBezTo>
                </a:path>
              </a:pathLst>
            </a:custGeom>
            <a:solidFill>
              <a:srgbClr val="EACC2B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ADC54666-2BCE-49E7-D4A2-6686B8CC991F}"/>
              </a:ext>
            </a:extLst>
          </p:cNvPr>
          <p:cNvSpPr txBox="1"/>
          <p:nvPr userDrawn="1"/>
        </p:nvSpPr>
        <p:spPr>
          <a:xfrm>
            <a:off x="3134378" y="999061"/>
            <a:ext cx="360393" cy="801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4"/>
              </a:lnSpc>
            </a:pPr>
            <a:r>
              <a:rPr lang="en-US" sz="4753" b="1">
                <a:solidFill>
                  <a:srgbClr val="FFFFF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+</a:t>
            </a:r>
          </a:p>
        </p:txBody>
      </p:sp>
      <p:sp>
        <p:nvSpPr>
          <p:cNvPr id="13" name="AutoShape 11">
            <a:extLst>
              <a:ext uri="{FF2B5EF4-FFF2-40B4-BE49-F238E27FC236}">
                <a16:creationId xmlns:a16="http://schemas.microsoft.com/office/drawing/2014/main" id="{BF06B14E-CB2D-9C7F-C062-70E58280BA53}"/>
              </a:ext>
            </a:extLst>
          </p:cNvPr>
          <p:cNvSpPr/>
          <p:nvPr userDrawn="1"/>
        </p:nvSpPr>
        <p:spPr>
          <a:xfrm>
            <a:off x="3062781" y="2048581"/>
            <a:ext cx="11968141" cy="0"/>
          </a:xfrm>
          <a:prstGeom prst="line">
            <a:avLst/>
          </a:prstGeom>
          <a:ln w="28575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477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sport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8A16F00A-4544-5E99-6675-9F385B936074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C8F4D52-9793-6C62-472F-E5BFA9F92E20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E7F88B2-B464-0A64-E616-8096DECEF6AE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0362B-51CD-D11B-C830-89FE3A02697F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24311FF1-C895-02B0-4A6D-886813933274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56FF4C6D-F16B-F7DD-4381-D02220BF9834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DB4C34F-E612-C80F-F56F-C69796C305BD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622891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sport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1" name="Freeform 6">
            <a:extLst>
              <a:ext uri="{FF2B5EF4-FFF2-40B4-BE49-F238E27FC236}">
                <a16:creationId xmlns:a16="http://schemas.microsoft.com/office/drawing/2014/main" id="{24311FF1-C895-02B0-4A6D-886813933274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56FF4C6D-F16B-F7DD-4381-D02220BF9834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DB4C34F-E612-C80F-F56F-C69796C305BD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614743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chi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3">
            <a:extLst>
              <a:ext uri="{FF2B5EF4-FFF2-40B4-BE49-F238E27FC236}">
                <a16:creationId xmlns:a16="http://schemas.microsoft.com/office/drawing/2014/main" id="{1F72F3AE-0CCB-651A-FBFD-43498F19FD7E}"/>
              </a:ext>
            </a:extLst>
          </p:cNvPr>
          <p:cNvSpPr/>
          <p:nvPr userDrawn="1"/>
        </p:nvSpPr>
        <p:spPr>
          <a:xfrm>
            <a:off x="6737952" y="0"/>
            <a:ext cx="11571820" cy="1028415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F69B2"/>
          </a:solidFill>
        </p:spPr>
        <p:txBody>
          <a:bodyPr/>
          <a:lstStyle/>
          <a:p>
            <a:endParaRPr lang="fr-FR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959B746-BDC7-F93E-D994-D87FFF44FCB1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657422F1-EB3F-6335-0187-3C0421C341A9}"/>
              </a:ext>
            </a:extLst>
          </p:cNvPr>
          <p:cNvGrpSpPr/>
          <p:nvPr userDrawn="1"/>
        </p:nvGrpSpPr>
        <p:grpSpPr>
          <a:xfrm>
            <a:off x="11534910" y="4890517"/>
            <a:ext cx="4783101" cy="4780621"/>
            <a:chOff x="0" y="0"/>
            <a:chExt cx="844842" cy="84439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995DE3A9-812C-6912-88A8-5401593FDF7E}"/>
                </a:ext>
              </a:extLst>
            </p:cNvPr>
            <p:cNvSpPr/>
            <p:nvPr/>
          </p:nvSpPr>
          <p:spPr>
            <a:xfrm>
              <a:off x="63500" y="64262"/>
              <a:ext cx="716535" cy="716656"/>
            </a:xfrm>
            <a:custGeom>
              <a:avLst/>
              <a:gdLst/>
              <a:ahLst/>
              <a:cxnLst/>
              <a:rect l="l" t="t" r="r" b="b"/>
              <a:pathLst>
                <a:path w="716535" h="716656">
                  <a:moveTo>
                    <a:pt x="716535" y="716656"/>
                  </a:moveTo>
                  <a:lnTo>
                    <a:pt x="0" y="716656"/>
                  </a:lnTo>
                  <a:lnTo>
                    <a:pt x="0" y="0"/>
                  </a:lnTo>
                  <a:lnTo>
                    <a:pt x="513843" y="0"/>
                  </a:lnTo>
                  <a:lnTo>
                    <a:pt x="513843" y="12445"/>
                  </a:lnTo>
                  <a:lnTo>
                    <a:pt x="12319" y="12445"/>
                  </a:lnTo>
                  <a:lnTo>
                    <a:pt x="12319" y="704210"/>
                  </a:lnTo>
                  <a:lnTo>
                    <a:pt x="704216" y="704210"/>
                  </a:lnTo>
                  <a:lnTo>
                    <a:pt x="704216" y="206119"/>
                  </a:lnTo>
                  <a:lnTo>
                    <a:pt x="716535" y="2061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6E3ED33C-C37C-D14C-C275-70DB6349C590}"/>
                </a:ext>
              </a:extLst>
            </p:cNvPr>
            <p:cNvSpPr/>
            <p:nvPr/>
          </p:nvSpPr>
          <p:spPr>
            <a:xfrm>
              <a:off x="669545" y="63500"/>
              <a:ext cx="111760" cy="114680"/>
            </a:xfrm>
            <a:custGeom>
              <a:avLst/>
              <a:gdLst/>
              <a:ahLst/>
              <a:cxnLst/>
              <a:rect l="l" t="t" r="r" b="b"/>
              <a:pathLst>
                <a:path w="111760" h="114680">
                  <a:moveTo>
                    <a:pt x="111760" y="114680"/>
                  </a:moveTo>
                  <a:lnTo>
                    <a:pt x="99441" y="114680"/>
                  </a:lnTo>
                  <a:lnTo>
                    <a:pt x="99441" y="12445"/>
                  </a:lnTo>
                  <a:lnTo>
                    <a:pt x="0" y="12445"/>
                  </a:lnTo>
                  <a:lnTo>
                    <a:pt x="0" y="0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43B26F43-17D8-F606-F397-1C9D92650DEC}"/>
                </a:ext>
              </a:extLst>
            </p:cNvPr>
            <p:cNvSpPr/>
            <p:nvPr/>
          </p:nvSpPr>
          <p:spPr>
            <a:xfrm>
              <a:off x="185540" y="176279"/>
              <a:ext cx="294356" cy="525488"/>
            </a:xfrm>
            <a:custGeom>
              <a:avLst/>
              <a:gdLst/>
              <a:ahLst/>
              <a:cxnLst/>
              <a:rect l="l" t="t" r="r" b="b"/>
              <a:pathLst>
                <a:path w="294356" h="525488">
                  <a:moveTo>
                    <a:pt x="211844" y="243834"/>
                  </a:moveTo>
                  <a:cubicBezTo>
                    <a:pt x="206256" y="241040"/>
                    <a:pt x="200541" y="238627"/>
                    <a:pt x="194699" y="236468"/>
                  </a:cubicBezTo>
                  <a:cubicBezTo>
                    <a:pt x="194064" y="171064"/>
                    <a:pt x="195334" y="105659"/>
                    <a:pt x="194572" y="40255"/>
                  </a:cubicBezTo>
                  <a:cubicBezTo>
                    <a:pt x="200541" y="38858"/>
                    <a:pt x="206510" y="36064"/>
                    <a:pt x="209685" y="30603"/>
                  </a:cubicBezTo>
                  <a:cubicBezTo>
                    <a:pt x="212479" y="25904"/>
                    <a:pt x="214003" y="18919"/>
                    <a:pt x="212606" y="13585"/>
                  </a:cubicBezTo>
                  <a:cubicBezTo>
                    <a:pt x="211336" y="9013"/>
                    <a:pt x="208034" y="5584"/>
                    <a:pt x="203970" y="3425"/>
                  </a:cubicBezTo>
                  <a:cubicBezTo>
                    <a:pt x="200541" y="1647"/>
                    <a:pt x="196858" y="758"/>
                    <a:pt x="193048" y="504"/>
                  </a:cubicBezTo>
                  <a:cubicBezTo>
                    <a:pt x="179840" y="-639"/>
                    <a:pt x="165616" y="504"/>
                    <a:pt x="152281" y="631"/>
                  </a:cubicBezTo>
                  <a:cubicBezTo>
                    <a:pt x="134119" y="758"/>
                    <a:pt x="115958" y="250"/>
                    <a:pt x="97797" y="885"/>
                  </a:cubicBezTo>
                  <a:cubicBezTo>
                    <a:pt x="91701" y="3679"/>
                    <a:pt x="86621" y="7108"/>
                    <a:pt x="84335" y="13712"/>
                  </a:cubicBezTo>
                  <a:cubicBezTo>
                    <a:pt x="84081" y="14347"/>
                    <a:pt x="83954" y="14982"/>
                    <a:pt x="83827" y="15490"/>
                  </a:cubicBezTo>
                  <a:cubicBezTo>
                    <a:pt x="83700" y="15998"/>
                    <a:pt x="83573" y="16760"/>
                    <a:pt x="83446" y="17395"/>
                  </a:cubicBezTo>
                  <a:cubicBezTo>
                    <a:pt x="83319" y="18030"/>
                    <a:pt x="83319" y="18665"/>
                    <a:pt x="83319" y="19300"/>
                  </a:cubicBezTo>
                  <a:cubicBezTo>
                    <a:pt x="83319" y="19935"/>
                    <a:pt x="83319" y="20570"/>
                    <a:pt x="83319" y="21205"/>
                  </a:cubicBezTo>
                  <a:cubicBezTo>
                    <a:pt x="83319" y="21840"/>
                    <a:pt x="83446" y="22475"/>
                    <a:pt x="83573" y="23110"/>
                  </a:cubicBezTo>
                  <a:cubicBezTo>
                    <a:pt x="83700" y="23745"/>
                    <a:pt x="83827" y="24380"/>
                    <a:pt x="83954" y="25015"/>
                  </a:cubicBezTo>
                  <a:cubicBezTo>
                    <a:pt x="84081" y="25650"/>
                    <a:pt x="84335" y="26285"/>
                    <a:pt x="84589" y="26793"/>
                  </a:cubicBezTo>
                  <a:cubicBezTo>
                    <a:pt x="84843" y="27301"/>
                    <a:pt x="85097" y="27936"/>
                    <a:pt x="85351" y="28571"/>
                  </a:cubicBezTo>
                  <a:cubicBezTo>
                    <a:pt x="88653" y="34921"/>
                    <a:pt x="93606" y="37715"/>
                    <a:pt x="100083" y="40255"/>
                  </a:cubicBezTo>
                  <a:lnTo>
                    <a:pt x="99575" y="236341"/>
                  </a:lnTo>
                  <a:cubicBezTo>
                    <a:pt x="58808" y="253613"/>
                    <a:pt x="27185" y="280918"/>
                    <a:pt x="10294" y="322701"/>
                  </a:cubicBezTo>
                  <a:cubicBezTo>
                    <a:pt x="-4438" y="359276"/>
                    <a:pt x="-3041" y="399154"/>
                    <a:pt x="12453" y="435222"/>
                  </a:cubicBezTo>
                  <a:cubicBezTo>
                    <a:pt x="27693" y="470655"/>
                    <a:pt x="56903" y="500753"/>
                    <a:pt x="92971" y="515104"/>
                  </a:cubicBezTo>
                  <a:cubicBezTo>
                    <a:pt x="124975" y="527804"/>
                    <a:pt x="157869" y="528693"/>
                    <a:pt x="190762" y="518660"/>
                  </a:cubicBezTo>
                  <a:cubicBezTo>
                    <a:pt x="228227" y="506595"/>
                    <a:pt x="259215" y="481449"/>
                    <a:pt x="277376" y="446144"/>
                  </a:cubicBezTo>
                  <a:cubicBezTo>
                    <a:pt x="295537" y="410838"/>
                    <a:pt x="299601" y="368166"/>
                    <a:pt x="287282" y="330321"/>
                  </a:cubicBezTo>
                  <a:cubicBezTo>
                    <a:pt x="274709" y="291967"/>
                    <a:pt x="248039" y="262122"/>
                    <a:pt x="211971" y="243834"/>
                  </a:cubicBezTo>
                  <a:moveTo>
                    <a:pt x="95892" y="24253"/>
                  </a:moveTo>
                  <a:cubicBezTo>
                    <a:pt x="95003" y="22475"/>
                    <a:pt x="94622" y="21205"/>
                    <a:pt x="94876" y="19173"/>
                  </a:cubicBezTo>
                  <a:cubicBezTo>
                    <a:pt x="95384" y="15744"/>
                    <a:pt x="97035" y="14474"/>
                    <a:pt x="99575" y="12569"/>
                  </a:cubicBezTo>
                  <a:cubicBezTo>
                    <a:pt x="120657" y="12696"/>
                    <a:pt x="141739" y="12696"/>
                    <a:pt x="162822" y="12569"/>
                  </a:cubicBezTo>
                  <a:cubicBezTo>
                    <a:pt x="172982" y="12569"/>
                    <a:pt x="183904" y="11680"/>
                    <a:pt x="193937" y="12696"/>
                  </a:cubicBezTo>
                  <a:cubicBezTo>
                    <a:pt x="196096" y="12950"/>
                    <a:pt x="197747" y="13331"/>
                    <a:pt x="199398" y="14728"/>
                  </a:cubicBezTo>
                  <a:cubicBezTo>
                    <a:pt x="200160" y="15998"/>
                    <a:pt x="200795" y="16887"/>
                    <a:pt x="200795" y="18411"/>
                  </a:cubicBezTo>
                  <a:cubicBezTo>
                    <a:pt x="200795" y="21967"/>
                    <a:pt x="198890" y="24507"/>
                    <a:pt x="196477" y="26920"/>
                  </a:cubicBezTo>
                  <a:cubicBezTo>
                    <a:pt x="194191" y="27301"/>
                    <a:pt x="191905" y="27301"/>
                    <a:pt x="189619" y="27428"/>
                  </a:cubicBezTo>
                  <a:cubicBezTo>
                    <a:pt x="171331" y="28063"/>
                    <a:pt x="152916" y="27555"/>
                    <a:pt x="134627" y="27555"/>
                  </a:cubicBezTo>
                  <a:cubicBezTo>
                    <a:pt x="123705" y="27555"/>
                    <a:pt x="111259" y="28825"/>
                    <a:pt x="100591" y="26920"/>
                  </a:cubicBezTo>
                  <a:cubicBezTo>
                    <a:pt x="98559" y="26539"/>
                    <a:pt x="97289" y="25523"/>
                    <a:pt x="95765" y="24126"/>
                  </a:cubicBezTo>
                  <a:moveTo>
                    <a:pt x="85732" y="255772"/>
                  </a:moveTo>
                  <a:cubicBezTo>
                    <a:pt x="93606" y="251708"/>
                    <a:pt x="102115" y="248660"/>
                    <a:pt x="110116" y="244850"/>
                  </a:cubicBezTo>
                  <a:cubicBezTo>
                    <a:pt x="113164" y="241294"/>
                    <a:pt x="111513" y="61082"/>
                    <a:pt x="111767" y="40254"/>
                  </a:cubicBezTo>
                  <a:cubicBezTo>
                    <a:pt x="135135" y="40000"/>
                    <a:pt x="158631" y="40127"/>
                    <a:pt x="181999" y="40127"/>
                  </a:cubicBezTo>
                  <a:cubicBezTo>
                    <a:pt x="183396" y="88514"/>
                    <a:pt x="182253" y="137028"/>
                    <a:pt x="182380" y="185541"/>
                  </a:cubicBezTo>
                  <a:cubicBezTo>
                    <a:pt x="182380" y="205226"/>
                    <a:pt x="181491" y="225546"/>
                    <a:pt x="183015" y="245104"/>
                  </a:cubicBezTo>
                  <a:cubicBezTo>
                    <a:pt x="189746" y="248279"/>
                    <a:pt x="196985" y="250565"/>
                    <a:pt x="203716" y="253740"/>
                  </a:cubicBezTo>
                  <a:cubicBezTo>
                    <a:pt x="206383" y="255010"/>
                    <a:pt x="208923" y="256280"/>
                    <a:pt x="211463" y="257677"/>
                  </a:cubicBezTo>
                  <a:cubicBezTo>
                    <a:pt x="214003" y="259074"/>
                    <a:pt x="216416" y="260471"/>
                    <a:pt x="218956" y="262122"/>
                  </a:cubicBezTo>
                  <a:cubicBezTo>
                    <a:pt x="221496" y="263773"/>
                    <a:pt x="223782" y="265297"/>
                    <a:pt x="226068" y="266948"/>
                  </a:cubicBezTo>
                  <a:cubicBezTo>
                    <a:pt x="228354" y="268599"/>
                    <a:pt x="230640" y="270377"/>
                    <a:pt x="232926" y="272282"/>
                  </a:cubicBezTo>
                  <a:cubicBezTo>
                    <a:pt x="235212" y="274187"/>
                    <a:pt x="237371" y="275965"/>
                    <a:pt x="239403" y="277997"/>
                  </a:cubicBezTo>
                  <a:cubicBezTo>
                    <a:pt x="241435" y="280029"/>
                    <a:pt x="243594" y="281934"/>
                    <a:pt x="245499" y="284093"/>
                  </a:cubicBezTo>
                  <a:cubicBezTo>
                    <a:pt x="247404" y="286252"/>
                    <a:pt x="249436" y="288284"/>
                    <a:pt x="251214" y="290570"/>
                  </a:cubicBezTo>
                  <a:cubicBezTo>
                    <a:pt x="252992" y="292856"/>
                    <a:pt x="254897" y="295015"/>
                    <a:pt x="256548" y="297428"/>
                  </a:cubicBezTo>
                  <a:cubicBezTo>
                    <a:pt x="260231" y="302381"/>
                    <a:pt x="268359" y="312033"/>
                    <a:pt x="267343" y="318383"/>
                  </a:cubicBezTo>
                  <a:cubicBezTo>
                    <a:pt x="239403" y="318764"/>
                    <a:pt x="211336" y="318510"/>
                    <a:pt x="183269" y="318637"/>
                  </a:cubicBezTo>
                  <a:lnTo>
                    <a:pt x="25407" y="318510"/>
                  </a:lnTo>
                  <a:cubicBezTo>
                    <a:pt x="38869" y="291459"/>
                    <a:pt x="58681" y="270123"/>
                    <a:pt x="85605" y="256153"/>
                  </a:cubicBezTo>
                  <a:moveTo>
                    <a:pt x="278011" y="410838"/>
                  </a:moveTo>
                  <a:cubicBezTo>
                    <a:pt x="272931" y="430777"/>
                    <a:pt x="255405" y="467098"/>
                    <a:pt x="237117" y="477893"/>
                  </a:cubicBezTo>
                  <a:cubicBezTo>
                    <a:pt x="233815" y="485132"/>
                    <a:pt x="212479" y="496943"/>
                    <a:pt x="205113" y="500372"/>
                  </a:cubicBezTo>
                  <a:cubicBezTo>
                    <a:pt x="172474" y="515739"/>
                    <a:pt x="135897" y="518025"/>
                    <a:pt x="101988" y="505706"/>
                  </a:cubicBezTo>
                  <a:cubicBezTo>
                    <a:pt x="68206" y="493387"/>
                    <a:pt x="39377" y="465701"/>
                    <a:pt x="24264" y="433063"/>
                  </a:cubicBezTo>
                  <a:cubicBezTo>
                    <a:pt x="23756" y="432047"/>
                    <a:pt x="23375" y="431031"/>
                    <a:pt x="22867" y="430015"/>
                  </a:cubicBezTo>
                  <a:cubicBezTo>
                    <a:pt x="22359" y="428999"/>
                    <a:pt x="21978" y="427983"/>
                    <a:pt x="21597" y="426967"/>
                  </a:cubicBezTo>
                  <a:cubicBezTo>
                    <a:pt x="21216" y="425951"/>
                    <a:pt x="20835" y="424935"/>
                    <a:pt x="20454" y="423919"/>
                  </a:cubicBezTo>
                  <a:cubicBezTo>
                    <a:pt x="20073" y="422903"/>
                    <a:pt x="19692" y="421887"/>
                    <a:pt x="19311" y="420871"/>
                  </a:cubicBezTo>
                  <a:cubicBezTo>
                    <a:pt x="18930" y="419855"/>
                    <a:pt x="18549" y="418839"/>
                    <a:pt x="18295" y="417696"/>
                  </a:cubicBezTo>
                  <a:cubicBezTo>
                    <a:pt x="18041" y="416553"/>
                    <a:pt x="17660" y="415537"/>
                    <a:pt x="17279" y="414521"/>
                  </a:cubicBezTo>
                  <a:cubicBezTo>
                    <a:pt x="16898" y="413505"/>
                    <a:pt x="16644" y="412362"/>
                    <a:pt x="16390" y="411346"/>
                  </a:cubicBezTo>
                  <a:cubicBezTo>
                    <a:pt x="16136" y="410330"/>
                    <a:pt x="15882" y="409187"/>
                    <a:pt x="15628" y="408171"/>
                  </a:cubicBezTo>
                  <a:cubicBezTo>
                    <a:pt x="15374" y="407155"/>
                    <a:pt x="15120" y="406012"/>
                    <a:pt x="14866" y="404996"/>
                  </a:cubicBezTo>
                  <a:cubicBezTo>
                    <a:pt x="14612" y="403980"/>
                    <a:pt x="14485" y="402837"/>
                    <a:pt x="14231" y="401694"/>
                  </a:cubicBezTo>
                  <a:cubicBezTo>
                    <a:pt x="13977" y="400551"/>
                    <a:pt x="13850" y="399535"/>
                    <a:pt x="13723" y="398392"/>
                  </a:cubicBezTo>
                  <a:cubicBezTo>
                    <a:pt x="13596" y="397249"/>
                    <a:pt x="13342" y="396233"/>
                    <a:pt x="13215" y="395090"/>
                  </a:cubicBezTo>
                  <a:cubicBezTo>
                    <a:pt x="13088" y="393947"/>
                    <a:pt x="12961" y="392931"/>
                    <a:pt x="12834" y="391788"/>
                  </a:cubicBezTo>
                  <a:cubicBezTo>
                    <a:pt x="12707" y="390645"/>
                    <a:pt x="12580" y="389629"/>
                    <a:pt x="12453" y="388486"/>
                  </a:cubicBezTo>
                  <a:cubicBezTo>
                    <a:pt x="12326" y="387343"/>
                    <a:pt x="12326" y="386327"/>
                    <a:pt x="12199" y="385184"/>
                  </a:cubicBezTo>
                  <a:cubicBezTo>
                    <a:pt x="12072" y="384041"/>
                    <a:pt x="12072" y="383025"/>
                    <a:pt x="12072" y="381882"/>
                  </a:cubicBezTo>
                  <a:cubicBezTo>
                    <a:pt x="12072" y="380739"/>
                    <a:pt x="11945" y="379723"/>
                    <a:pt x="11945" y="378580"/>
                  </a:cubicBezTo>
                  <a:lnTo>
                    <a:pt x="11945" y="375278"/>
                  </a:lnTo>
                  <a:cubicBezTo>
                    <a:pt x="11945" y="374135"/>
                    <a:pt x="11945" y="373119"/>
                    <a:pt x="12072" y="371976"/>
                  </a:cubicBezTo>
                  <a:cubicBezTo>
                    <a:pt x="12199" y="370833"/>
                    <a:pt x="12199" y="369817"/>
                    <a:pt x="12199" y="368674"/>
                  </a:cubicBezTo>
                  <a:cubicBezTo>
                    <a:pt x="12199" y="367531"/>
                    <a:pt x="12326" y="366515"/>
                    <a:pt x="12453" y="365372"/>
                  </a:cubicBezTo>
                  <a:cubicBezTo>
                    <a:pt x="12580" y="364229"/>
                    <a:pt x="12707" y="363213"/>
                    <a:pt x="12834" y="362070"/>
                  </a:cubicBezTo>
                  <a:cubicBezTo>
                    <a:pt x="12961" y="360927"/>
                    <a:pt x="13088" y="359911"/>
                    <a:pt x="13215" y="358768"/>
                  </a:cubicBezTo>
                  <a:cubicBezTo>
                    <a:pt x="13342" y="357625"/>
                    <a:pt x="13469" y="356609"/>
                    <a:pt x="13723" y="355466"/>
                  </a:cubicBezTo>
                  <a:cubicBezTo>
                    <a:pt x="13977" y="354323"/>
                    <a:pt x="14104" y="353307"/>
                    <a:pt x="14231" y="352164"/>
                  </a:cubicBezTo>
                  <a:cubicBezTo>
                    <a:pt x="14358" y="351021"/>
                    <a:pt x="14612" y="350005"/>
                    <a:pt x="14866" y="348862"/>
                  </a:cubicBezTo>
                  <a:cubicBezTo>
                    <a:pt x="15120" y="347719"/>
                    <a:pt x="15374" y="346703"/>
                    <a:pt x="15628" y="345687"/>
                  </a:cubicBezTo>
                  <a:cubicBezTo>
                    <a:pt x="15882" y="344671"/>
                    <a:pt x="16136" y="343528"/>
                    <a:pt x="16390" y="342512"/>
                  </a:cubicBezTo>
                  <a:cubicBezTo>
                    <a:pt x="16644" y="341496"/>
                    <a:pt x="17025" y="340353"/>
                    <a:pt x="17279" y="339337"/>
                  </a:cubicBezTo>
                  <a:cubicBezTo>
                    <a:pt x="17533" y="338321"/>
                    <a:pt x="17914" y="337178"/>
                    <a:pt x="18295" y="336162"/>
                  </a:cubicBezTo>
                  <a:cubicBezTo>
                    <a:pt x="18676" y="335146"/>
                    <a:pt x="18930" y="334003"/>
                    <a:pt x="19311" y="332987"/>
                  </a:cubicBezTo>
                  <a:cubicBezTo>
                    <a:pt x="19692" y="331971"/>
                    <a:pt x="20073" y="330955"/>
                    <a:pt x="20454" y="329939"/>
                  </a:cubicBezTo>
                  <a:lnTo>
                    <a:pt x="272931" y="329812"/>
                  </a:lnTo>
                  <a:cubicBezTo>
                    <a:pt x="273693" y="330574"/>
                    <a:pt x="274328" y="331336"/>
                    <a:pt x="274836" y="332225"/>
                  </a:cubicBezTo>
                  <a:cubicBezTo>
                    <a:pt x="285504" y="352291"/>
                    <a:pt x="283472" y="388994"/>
                    <a:pt x="278011" y="410584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F020295-AB45-6CA3-79DC-7C616A7C025D}"/>
                </a:ext>
              </a:extLst>
            </p:cNvPr>
            <p:cNvSpPr/>
            <p:nvPr/>
          </p:nvSpPr>
          <p:spPr>
            <a:xfrm>
              <a:off x="294894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2DF9032-2E13-44FB-7C7A-1207B8286181}"/>
                </a:ext>
              </a:extLst>
            </p:cNvPr>
            <p:cNvSpPr/>
            <p:nvPr/>
          </p:nvSpPr>
          <p:spPr>
            <a:xfrm>
              <a:off x="294894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6FACE14-795D-8034-E6A0-36F50B09AEB3}"/>
                </a:ext>
              </a:extLst>
            </p:cNvPr>
            <p:cNvSpPr/>
            <p:nvPr/>
          </p:nvSpPr>
          <p:spPr>
            <a:xfrm>
              <a:off x="484887" y="176025"/>
              <a:ext cx="129813" cy="239770"/>
            </a:xfrm>
            <a:custGeom>
              <a:avLst/>
              <a:gdLst/>
              <a:ahLst/>
              <a:cxnLst/>
              <a:rect l="l" t="t" r="r" b="b"/>
              <a:pathLst>
                <a:path w="129813" h="239770">
                  <a:moveTo>
                    <a:pt x="0" y="23237"/>
                  </a:moveTo>
                  <a:cubicBezTo>
                    <a:pt x="127" y="23872"/>
                    <a:pt x="254" y="24507"/>
                    <a:pt x="381" y="25142"/>
                  </a:cubicBezTo>
                  <a:cubicBezTo>
                    <a:pt x="508" y="25777"/>
                    <a:pt x="762" y="26412"/>
                    <a:pt x="1016" y="26920"/>
                  </a:cubicBezTo>
                  <a:cubicBezTo>
                    <a:pt x="1270" y="27428"/>
                    <a:pt x="1524" y="28063"/>
                    <a:pt x="1778" y="28698"/>
                  </a:cubicBezTo>
                  <a:cubicBezTo>
                    <a:pt x="5080" y="35048"/>
                    <a:pt x="10033" y="37842"/>
                    <a:pt x="16510" y="40381"/>
                  </a:cubicBezTo>
                  <a:lnTo>
                    <a:pt x="16129" y="212592"/>
                  </a:lnTo>
                  <a:lnTo>
                    <a:pt x="16129" y="234436"/>
                  </a:lnTo>
                  <a:cubicBezTo>
                    <a:pt x="20574" y="235198"/>
                    <a:pt x="24384" y="237103"/>
                    <a:pt x="27686" y="239770"/>
                  </a:cubicBezTo>
                  <a:cubicBezTo>
                    <a:pt x="29718" y="209417"/>
                    <a:pt x="28448" y="59304"/>
                    <a:pt x="28575" y="40382"/>
                  </a:cubicBezTo>
                  <a:cubicBezTo>
                    <a:pt x="51943" y="40128"/>
                    <a:pt x="75438" y="40255"/>
                    <a:pt x="98806" y="40255"/>
                  </a:cubicBezTo>
                  <a:cubicBezTo>
                    <a:pt x="100203" y="88641"/>
                    <a:pt x="99060" y="137155"/>
                    <a:pt x="99187" y="185668"/>
                  </a:cubicBezTo>
                  <a:cubicBezTo>
                    <a:pt x="99187" y="200781"/>
                    <a:pt x="98679" y="216402"/>
                    <a:pt x="99187" y="231642"/>
                  </a:cubicBezTo>
                  <a:cubicBezTo>
                    <a:pt x="99695" y="231515"/>
                    <a:pt x="100330" y="231261"/>
                    <a:pt x="100838" y="231261"/>
                  </a:cubicBezTo>
                  <a:cubicBezTo>
                    <a:pt x="104267" y="230626"/>
                    <a:pt x="107823" y="230499"/>
                    <a:pt x="111379" y="230499"/>
                  </a:cubicBezTo>
                  <a:cubicBezTo>
                    <a:pt x="110871" y="167127"/>
                    <a:pt x="112014" y="103754"/>
                    <a:pt x="111252" y="40255"/>
                  </a:cubicBezTo>
                  <a:cubicBezTo>
                    <a:pt x="117221" y="38857"/>
                    <a:pt x="123190" y="36064"/>
                    <a:pt x="126365" y="30603"/>
                  </a:cubicBezTo>
                  <a:cubicBezTo>
                    <a:pt x="129159" y="25904"/>
                    <a:pt x="130683" y="18919"/>
                    <a:pt x="129286" y="13585"/>
                  </a:cubicBezTo>
                  <a:cubicBezTo>
                    <a:pt x="128016" y="9013"/>
                    <a:pt x="124714" y="5584"/>
                    <a:pt x="120650" y="3425"/>
                  </a:cubicBezTo>
                  <a:cubicBezTo>
                    <a:pt x="117221" y="1647"/>
                    <a:pt x="113538" y="758"/>
                    <a:pt x="109728" y="504"/>
                  </a:cubicBezTo>
                  <a:cubicBezTo>
                    <a:pt x="96520" y="-639"/>
                    <a:pt x="82296" y="504"/>
                    <a:pt x="68961" y="631"/>
                  </a:cubicBezTo>
                  <a:cubicBezTo>
                    <a:pt x="50800" y="758"/>
                    <a:pt x="32639" y="250"/>
                    <a:pt x="14478" y="885"/>
                  </a:cubicBezTo>
                  <a:cubicBezTo>
                    <a:pt x="8382" y="3679"/>
                    <a:pt x="3302" y="7108"/>
                    <a:pt x="1016" y="13712"/>
                  </a:cubicBezTo>
                  <a:cubicBezTo>
                    <a:pt x="762" y="14347"/>
                    <a:pt x="635" y="14982"/>
                    <a:pt x="508" y="15490"/>
                  </a:cubicBezTo>
                  <a:cubicBezTo>
                    <a:pt x="381" y="15998"/>
                    <a:pt x="254" y="16760"/>
                    <a:pt x="127" y="17395"/>
                  </a:cubicBezTo>
                  <a:cubicBezTo>
                    <a:pt x="0" y="18030"/>
                    <a:pt x="0" y="18665"/>
                    <a:pt x="0" y="19300"/>
                  </a:cubicBezTo>
                  <a:cubicBezTo>
                    <a:pt x="0" y="19935"/>
                    <a:pt x="0" y="20570"/>
                    <a:pt x="0" y="21205"/>
                  </a:cubicBezTo>
                  <a:cubicBezTo>
                    <a:pt x="0" y="21840"/>
                    <a:pt x="127" y="22475"/>
                    <a:pt x="254" y="23110"/>
                  </a:cubicBezTo>
                  <a:moveTo>
                    <a:pt x="16383" y="12696"/>
                  </a:moveTo>
                  <a:cubicBezTo>
                    <a:pt x="37465" y="12823"/>
                    <a:pt x="58547" y="12823"/>
                    <a:pt x="79629" y="12696"/>
                  </a:cubicBezTo>
                  <a:cubicBezTo>
                    <a:pt x="89789" y="12696"/>
                    <a:pt x="100711" y="11807"/>
                    <a:pt x="110744" y="12823"/>
                  </a:cubicBezTo>
                  <a:cubicBezTo>
                    <a:pt x="112903" y="13077"/>
                    <a:pt x="114554" y="13458"/>
                    <a:pt x="116205" y="14855"/>
                  </a:cubicBezTo>
                  <a:cubicBezTo>
                    <a:pt x="116967" y="16125"/>
                    <a:pt x="117602" y="17014"/>
                    <a:pt x="117602" y="18538"/>
                  </a:cubicBezTo>
                  <a:cubicBezTo>
                    <a:pt x="117602" y="22094"/>
                    <a:pt x="115697" y="24634"/>
                    <a:pt x="113284" y="27047"/>
                  </a:cubicBezTo>
                  <a:cubicBezTo>
                    <a:pt x="110998" y="27428"/>
                    <a:pt x="108712" y="27428"/>
                    <a:pt x="106426" y="27555"/>
                  </a:cubicBezTo>
                  <a:cubicBezTo>
                    <a:pt x="88138" y="28190"/>
                    <a:pt x="69723" y="27682"/>
                    <a:pt x="51435" y="27682"/>
                  </a:cubicBezTo>
                  <a:cubicBezTo>
                    <a:pt x="40513" y="27682"/>
                    <a:pt x="28067" y="28952"/>
                    <a:pt x="17399" y="27047"/>
                  </a:cubicBezTo>
                  <a:cubicBezTo>
                    <a:pt x="15367" y="26666"/>
                    <a:pt x="14097" y="25650"/>
                    <a:pt x="12573" y="24253"/>
                  </a:cubicBezTo>
                  <a:cubicBezTo>
                    <a:pt x="11684" y="22475"/>
                    <a:pt x="11303" y="21205"/>
                    <a:pt x="11557" y="19173"/>
                  </a:cubicBezTo>
                  <a:cubicBezTo>
                    <a:pt x="12065" y="15744"/>
                    <a:pt x="13716" y="14474"/>
                    <a:pt x="16256" y="12569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4498C6DF-C583-060E-A254-69C16BC42FDF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AFBC29EA-938D-9966-6111-8B38FF6C6760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26286687-5C96-2EB8-6820-C335EE4290C7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B4E53A3C-0D59-5D52-1926-8FE02D026EC9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A2E5A0A0-B916-4A7F-1DB1-1DCC8BCCC46E}"/>
                </a:ext>
              </a:extLst>
            </p:cNvPr>
            <p:cNvSpPr/>
            <p:nvPr/>
          </p:nvSpPr>
          <p:spPr>
            <a:xfrm>
              <a:off x="500508" y="209676"/>
              <a:ext cx="96266" cy="484121"/>
            </a:xfrm>
            <a:custGeom>
              <a:avLst/>
              <a:gdLst/>
              <a:ahLst/>
              <a:cxnLst/>
              <a:rect l="l" t="t" r="r" b="b"/>
              <a:pathLst>
                <a:path w="96266" h="484121">
                  <a:moveTo>
                    <a:pt x="48133" y="484120"/>
                  </a:moveTo>
                  <a:cubicBezTo>
                    <a:pt x="21590" y="484120"/>
                    <a:pt x="0" y="462530"/>
                    <a:pt x="0" y="435987"/>
                  </a:cubicBezTo>
                  <a:lnTo>
                    <a:pt x="0" y="5334"/>
                  </a:lnTo>
                  <a:lnTo>
                    <a:pt x="12446" y="5334"/>
                  </a:lnTo>
                  <a:lnTo>
                    <a:pt x="12446" y="435987"/>
                  </a:lnTo>
                  <a:cubicBezTo>
                    <a:pt x="12446" y="455672"/>
                    <a:pt x="28448" y="471801"/>
                    <a:pt x="48133" y="471801"/>
                  </a:cubicBezTo>
                  <a:cubicBezTo>
                    <a:pt x="67818" y="471801"/>
                    <a:pt x="83820" y="455799"/>
                    <a:pt x="83820" y="435987"/>
                  </a:cubicBezTo>
                  <a:lnTo>
                    <a:pt x="83820" y="0"/>
                  </a:lnTo>
                  <a:lnTo>
                    <a:pt x="96266" y="0"/>
                  </a:lnTo>
                  <a:lnTo>
                    <a:pt x="96266" y="435987"/>
                  </a:lnTo>
                  <a:cubicBezTo>
                    <a:pt x="96266" y="462530"/>
                    <a:pt x="74676" y="484120"/>
                    <a:pt x="48133" y="484120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0F38E575-3362-1784-D37B-215E6CBED89E}"/>
                </a:ext>
              </a:extLst>
            </p:cNvPr>
            <p:cNvSpPr/>
            <p:nvPr/>
          </p:nvSpPr>
          <p:spPr>
            <a:xfrm>
              <a:off x="510414" y="370075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404B84A-13B9-E723-4B0B-6FAE68E23B17}"/>
                </a:ext>
              </a:extLst>
            </p:cNvPr>
            <p:cNvSpPr/>
            <p:nvPr/>
          </p:nvSpPr>
          <p:spPr>
            <a:xfrm>
              <a:off x="510414" y="411477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3" name="TextBox 18">
            <a:extLst>
              <a:ext uri="{FF2B5EF4-FFF2-40B4-BE49-F238E27FC236}">
                <a16:creationId xmlns:a16="http://schemas.microsoft.com/office/drawing/2014/main" id="{F53366E9-78ED-D565-94C2-4AD15E35576E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34" name="TextBox 19">
            <a:extLst>
              <a:ext uri="{FF2B5EF4-FFF2-40B4-BE49-F238E27FC236}">
                <a16:creationId xmlns:a16="http://schemas.microsoft.com/office/drawing/2014/main" id="{CF82D38E-EDC8-59AA-933D-0C5A28CEDF7F}"/>
              </a:ext>
            </a:extLst>
          </p:cNvPr>
          <p:cNvSpPr txBox="1"/>
          <p:nvPr userDrawn="1"/>
        </p:nvSpPr>
        <p:spPr>
          <a:xfrm>
            <a:off x="7570316" y="1135436"/>
            <a:ext cx="3402483" cy="115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CHIMIE.</a:t>
            </a:r>
          </a:p>
        </p:txBody>
      </p:sp>
    </p:spTree>
    <p:extLst>
      <p:ext uri="{BB962C8B-B14F-4D97-AF65-F5344CB8AC3E}">
        <p14:creationId xmlns:p14="http://schemas.microsoft.com/office/powerpoint/2010/main" val="21905266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chi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">
            <a:extLst>
              <a:ext uri="{FF2B5EF4-FFF2-40B4-BE49-F238E27FC236}">
                <a16:creationId xmlns:a16="http://schemas.microsoft.com/office/drawing/2014/main" id="{02F70C5F-D5FE-243B-8A50-9907FC54575A}"/>
              </a:ext>
            </a:extLst>
          </p:cNvPr>
          <p:cNvSpPr/>
          <p:nvPr userDrawn="1"/>
        </p:nvSpPr>
        <p:spPr>
          <a:xfrm>
            <a:off x="0" y="0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B7B2D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9" name="Freeform 53">
            <a:extLst>
              <a:ext uri="{FF2B5EF4-FFF2-40B4-BE49-F238E27FC236}">
                <a16:creationId xmlns:a16="http://schemas.microsoft.com/office/drawing/2014/main" id="{41A170A1-C17B-F6CD-EF71-F44371032B5C}"/>
              </a:ext>
            </a:extLst>
          </p:cNvPr>
          <p:cNvSpPr/>
          <p:nvPr userDrawn="1"/>
        </p:nvSpPr>
        <p:spPr>
          <a:xfrm>
            <a:off x="15956690" y="0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F69B2"/>
          </a:solidFill>
        </p:spPr>
        <p:txBody>
          <a:bodyPr/>
          <a:lstStyle/>
          <a:p>
            <a:endParaRPr lang="fr-FR"/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7A2A5209-779A-A819-32F3-4CA07F00A46F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408C793-D93C-5825-1EDA-A0DC0C30CD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2" name="Freeform 31">
            <a:extLst>
              <a:ext uri="{FF2B5EF4-FFF2-40B4-BE49-F238E27FC236}">
                <a16:creationId xmlns:a16="http://schemas.microsoft.com/office/drawing/2014/main" id="{6E224431-0038-3478-9C56-8A1935665F8B}"/>
              </a:ext>
            </a:extLst>
          </p:cNvPr>
          <p:cNvSpPr/>
          <p:nvPr userDrawn="1"/>
        </p:nvSpPr>
        <p:spPr>
          <a:xfrm>
            <a:off x="15957370" y="0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6E63D2BD-D164-13E1-F337-2281F615124B}"/>
              </a:ext>
            </a:extLst>
          </p:cNvPr>
          <p:cNvGrpSpPr/>
          <p:nvPr userDrawn="1"/>
        </p:nvGrpSpPr>
        <p:grpSpPr>
          <a:xfrm>
            <a:off x="4494225" y="2320296"/>
            <a:ext cx="2450756" cy="2449485"/>
            <a:chOff x="0" y="0"/>
            <a:chExt cx="844842" cy="844398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8BFA3799-236F-55AF-C676-3C898719334E}"/>
                </a:ext>
              </a:extLst>
            </p:cNvPr>
            <p:cNvSpPr/>
            <p:nvPr/>
          </p:nvSpPr>
          <p:spPr>
            <a:xfrm>
              <a:off x="63500" y="64262"/>
              <a:ext cx="716535" cy="716656"/>
            </a:xfrm>
            <a:custGeom>
              <a:avLst/>
              <a:gdLst/>
              <a:ahLst/>
              <a:cxnLst/>
              <a:rect l="l" t="t" r="r" b="b"/>
              <a:pathLst>
                <a:path w="716535" h="716656">
                  <a:moveTo>
                    <a:pt x="716535" y="716656"/>
                  </a:moveTo>
                  <a:lnTo>
                    <a:pt x="0" y="716656"/>
                  </a:lnTo>
                  <a:lnTo>
                    <a:pt x="0" y="0"/>
                  </a:lnTo>
                  <a:lnTo>
                    <a:pt x="513843" y="0"/>
                  </a:lnTo>
                  <a:lnTo>
                    <a:pt x="513843" y="12445"/>
                  </a:lnTo>
                  <a:lnTo>
                    <a:pt x="12319" y="12445"/>
                  </a:lnTo>
                  <a:lnTo>
                    <a:pt x="12319" y="704210"/>
                  </a:lnTo>
                  <a:lnTo>
                    <a:pt x="704216" y="704210"/>
                  </a:lnTo>
                  <a:lnTo>
                    <a:pt x="704216" y="206119"/>
                  </a:lnTo>
                  <a:lnTo>
                    <a:pt x="716535" y="206119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DDA7FE6D-5318-0D8D-F65E-9F1FDAF77791}"/>
                </a:ext>
              </a:extLst>
            </p:cNvPr>
            <p:cNvSpPr/>
            <p:nvPr/>
          </p:nvSpPr>
          <p:spPr>
            <a:xfrm>
              <a:off x="669545" y="63500"/>
              <a:ext cx="111760" cy="114680"/>
            </a:xfrm>
            <a:custGeom>
              <a:avLst/>
              <a:gdLst/>
              <a:ahLst/>
              <a:cxnLst/>
              <a:rect l="l" t="t" r="r" b="b"/>
              <a:pathLst>
                <a:path w="111760" h="114680">
                  <a:moveTo>
                    <a:pt x="111760" y="114680"/>
                  </a:moveTo>
                  <a:lnTo>
                    <a:pt x="99441" y="114680"/>
                  </a:lnTo>
                  <a:lnTo>
                    <a:pt x="99441" y="12445"/>
                  </a:lnTo>
                  <a:lnTo>
                    <a:pt x="0" y="12445"/>
                  </a:lnTo>
                  <a:lnTo>
                    <a:pt x="0" y="0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0888237F-9382-2C95-2EEA-6D3F2FEEA397}"/>
                </a:ext>
              </a:extLst>
            </p:cNvPr>
            <p:cNvSpPr/>
            <p:nvPr/>
          </p:nvSpPr>
          <p:spPr>
            <a:xfrm>
              <a:off x="185540" y="176279"/>
              <a:ext cx="294356" cy="525488"/>
            </a:xfrm>
            <a:custGeom>
              <a:avLst/>
              <a:gdLst/>
              <a:ahLst/>
              <a:cxnLst/>
              <a:rect l="l" t="t" r="r" b="b"/>
              <a:pathLst>
                <a:path w="294356" h="525488">
                  <a:moveTo>
                    <a:pt x="211844" y="243834"/>
                  </a:moveTo>
                  <a:cubicBezTo>
                    <a:pt x="206256" y="241040"/>
                    <a:pt x="200541" y="238627"/>
                    <a:pt x="194699" y="236468"/>
                  </a:cubicBezTo>
                  <a:cubicBezTo>
                    <a:pt x="194064" y="171064"/>
                    <a:pt x="195334" y="105659"/>
                    <a:pt x="194572" y="40255"/>
                  </a:cubicBezTo>
                  <a:cubicBezTo>
                    <a:pt x="200541" y="38858"/>
                    <a:pt x="206510" y="36064"/>
                    <a:pt x="209685" y="30603"/>
                  </a:cubicBezTo>
                  <a:cubicBezTo>
                    <a:pt x="212479" y="25904"/>
                    <a:pt x="214003" y="18919"/>
                    <a:pt x="212606" y="13585"/>
                  </a:cubicBezTo>
                  <a:cubicBezTo>
                    <a:pt x="211336" y="9013"/>
                    <a:pt x="208034" y="5584"/>
                    <a:pt x="203970" y="3425"/>
                  </a:cubicBezTo>
                  <a:cubicBezTo>
                    <a:pt x="200541" y="1647"/>
                    <a:pt x="196858" y="758"/>
                    <a:pt x="193048" y="504"/>
                  </a:cubicBezTo>
                  <a:cubicBezTo>
                    <a:pt x="179840" y="-639"/>
                    <a:pt x="165616" y="504"/>
                    <a:pt x="152281" y="631"/>
                  </a:cubicBezTo>
                  <a:cubicBezTo>
                    <a:pt x="134119" y="758"/>
                    <a:pt x="115958" y="250"/>
                    <a:pt x="97797" y="885"/>
                  </a:cubicBezTo>
                  <a:cubicBezTo>
                    <a:pt x="91701" y="3679"/>
                    <a:pt x="86621" y="7108"/>
                    <a:pt x="84335" y="13712"/>
                  </a:cubicBezTo>
                  <a:cubicBezTo>
                    <a:pt x="84081" y="14347"/>
                    <a:pt x="83954" y="14982"/>
                    <a:pt x="83827" y="15490"/>
                  </a:cubicBezTo>
                  <a:cubicBezTo>
                    <a:pt x="83700" y="15998"/>
                    <a:pt x="83573" y="16760"/>
                    <a:pt x="83446" y="17395"/>
                  </a:cubicBezTo>
                  <a:cubicBezTo>
                    <a:pt x="83319" y="18030"/>
                    <a:pt x="83319" y="18665"/>
                    <a:pt x="83319" y="19300"/>
                  </a:cubicBezTo>
                  <a:cubicBezTo>
                    <a:pt x="83319" y="19935"/>
                    <a:pt x="83319" y="20570"/>
                    <a:pt x="83319" y="21205"/>
                  </a:cubicBezTo>
                  <a:cubicBezTo>
                    <a:pt x="83319" y="21840"/>
                    <a:pt x="83446" y="22475"/>
                    <a:pt x="83573" y="23110"/>
                  </a:cubicBezTo>
                  <a:cubicBezTo>
                    <a:pt x="83700" y="23745"/>
                    <a:pt x="83827" y="24380"/>
                    <a:pt x="83954" y="25015"/>
                  </a:cubicBezTo>
                  <a:cubicBezTo>
                    <a:pt x="84081" y="25650"/>
                    <a:pt x="84335" y="26285"/>
                    <a:pt x="84589" y="26793"/>
                  </a:cubicBezTo>
                  <a:cubicBezTo>
                    <a:pt x="84843" y="27301"/>
                    <a:pt x="85097" y="27936"/>
                    <a:pt x="85351" y="28571"/>
                  </a:cubicBezTo>
                  <a:cubicBezTo>
                    <a:pt x="88653" y="34921"/>
                    <a:pt x="93606" y="37715"/>
                    <a:pt x="100083" y="40255"/>
                  </a:cubicBezTo>
                  <a:lnTo>
                    <a:pt x="99575" y="236341"/>
                  </a:lnTo>
                  <a:cubicBezTo>
                    <a:pt x="58808" y="253613"/>
                    <a:pt x="27185" y="280918"/>
                    <a:pt x="10294" y="322701"/>
                  </a:cubicBezTo>
                  <a:cubicBezTo>
                    <a:pt x="-4438" y="359276"/>
                    <a:pt x="-3041" y="399154"/>
                    <a:pt x="12453" y="435222"/>
                  </a:cubicBezTo>
                  <a:cubicBezTo>
                    <a:pt x="27693" y="470655"/>
                    <a:pt x="56903" y="500753"/>
                    <a:pt x="92971" y="515104"/>
                  </a:cubicBezTo>
                  <a:cubicBezTo>
                    <a:pt x="124975" y="527804"/>
                    <a:pt x="157869" y="528693"/>
                    <a:pt x="190762" y="518660"/>
                  </a:cubicBezTo>
                  <a:cubicBezTo>
                    <a:pt x="228227" y="506595"/>
                    <a:pt x="259215" y="481449"/>
                    <a:pt x="277376" y="446144"/>
                  </a:cubicBezTo>
                  <a:cubicBezTo>
                    <a:pt x="295537" y="410838"/>
                    <a:pt x="299601" y="368166"/>
                    <a:pt x="287282" y="330321"/>
                  </a:cubicBezTo>
                  <a:cubicBezTo>
                    <a:pt x="274709" y="291967"/>
                    <a:pt x="248039" y="262122"/>
                    <a:pt x="211971" y="243834"/>
                  </a:cubicBezTo>
                  <a:moveTo>
                    <a:pt x="95892" y="24253"/>
                  </a:moveTo>
                  <a:cubicBezTo>
                    <a:pt x="95003" y="22475"/>
                    <a:pt x="94622" y="21205"/>
                    <a:pt x="94876" y="19173"/>
                  </a:cubicBezTo>
                  <a:cubicBezTo>
                    <a:pt x="95384" y="15744"/>
                    <a:pt x="97035" y="14474"/>
                    <a:pt x="99575" y="12569"/>
                  </a:cubicBezTo>
                  <a:cubicBezTo>
                    <a:pt x="120657" y="12696"/>
                    <a:pt x="141739" y="12696"/>
                    <a:pt x="162822" y="12569"/>
                  </a:cubicBezTo>
                  <a:cubicBezTo>
                    <a:pt x="172982" y="12569"/>
                    <a:pt x="183904" y="11680"/>
                    <a:pt x="193937" y="12696"/>
                  </a:cubicBezTo>
                  <a:cubicBezTo>
                    <a:pt x="196096" y="12950"/>
                    <a:pt x="197747" y="13331"/>
                    <a:pt x="199398" y="14728"/>
                  </a:cubicBezTo>
                  <a:cubicBezTo>
                    <a:pt x="200160" y="15998"/>
                    <a:pt x="200795" y="16887"/>
                    <a:pt x="200795" y="18411"/>
                  </a:cubicBezTo>
                  <a:cubicBezTo>
                    <a:pt x="200795" y="21967"/>
                    <a:pt x="198890" y="24507"/>
                    <a:pt x="196477" y="26920"/>
                  </a:cubicBezTo>
                  <a:cubicBezTo>
                    <a:pt x="194191" y="27301"/>
                    <a:pt x="191905" y="27301"/>
                    <a:pt x="189619" y="27428"/>
                  </a:cubicBezTo>
                  <a:cubicBezTo>
                    <a:pt x="171331" y="28063"/>
                    <a:pt x="152916" y="27555"/>
                    <a:pt x="134627" y="27555"/>
                  </a:cubicBezTo>
                  <a:cubicBezTo>
                    <a:pt x="123705" y="27555"/>
                    <a:pt x="111259" y="28825"/>
                    <a:pt x="100591" y="26920"/>
                  </a:cubicBezTo>
                  <a:cubicBezTo>
                    <a:pt x="98559" y="26539"/>
                    <a:pt x="97289" y="25523"/>
                    <a:pt x="95765" y="24126"/>
                  </a:cubicBezTo>
                  <a:moveTo>
                    <a:pt x="85732" y="255772"/>
                  </a:moveTo>
                  <a:cubicBezTo>
                    <a:pt x="93606" y="251708"/>
                    <a:pt x="102115" y="248660"/>
                    <a:pt x="110116" y="244850"/>
                  </a:cubicBezTo>
                  <a:cubicBezTo>
                    <a:pt x="113164" y="241294"/>
                    <a:pt x="111513" y="61082"/>
                    <a:pt x="111767" y="40254"/>
                  </a:cubicBezTo>
                  <a:cubicBezTo>
                    <a:pt x="135135" y="40000"/>
                    <a:pt x="158631" y="40127"/>
                    <a:pt x="181999" y="40127"/>
                  </a:cubicBezTo>
                  <a:cubicBezTo>
                    <a:pt x="183396" y="88514"/>
                    <a:pt x="182253" y="137028"/>
                    <a:pt x="182380" y="185541"/>
                  </a:cubicBezTo>
                  <a:cubicBezTo>
                    <a:pt x="182380" y="205226"/>
                    <a:pt x="181491" y="225546"/>
                    <a:pt x="183015" y="245104"/>
                  </a:cubicBezTo>
                  <a:cubicBezTo>
                    <a:pt x="189746" y="248279"/>
                    <a:pt x="196985" y="250565"/>
                    <a:pt x="203716" y="253740"/>
                  </a:cubicBezTo>
                  <a:cubicBezTo>
                    <a:pt x="206383" y="255010"/>
                    <a:pt x="208923" y="256280"/>
                    <a:pt x="211463" y="257677"/>
                  </a:cubicBezTo>
                  <a:cubicBezTo>
                    <a:pt x="214003" y="259074"/>
                    <a:pt x="216416" y="260471"/>
                    <a:pt x="218956" y="262122"/>
                  </a:cubicBezTo>
                  <a:cubicBezTo>
                    <a:pt x="221496" y="263773"/>
                    <a:pt x="223782" y="265297"/>
                    <a:pt x="226068" y="266948"/>
                  </a:cubicBezTo>
                  <a:cubicBezTo>
                    <a:pt x="228354" y="268599"/>
                    <a:pt x="230640" y="270377"/>
                    <a:pt x="232926" y="272282"/>
                  </a:cubicBezTo>
                  <a:cubicBezTo>
                    <a:pt x="235212" y="274187"/>
                    <a:pt x="237371" y="275965"/>
                    <a:pt x="239403" y="277997"/>
                  </a:cubicBezTo>
                  <a:cubicBezTo>
                    <a:pt x="241435" y="280029"/>
                    <a:pt x="243594" y="281934"/>
                    <a:pt x="245499" y="284093"/>
                  </a:cubicBezTo>
                  <a:cubicBezTo>
                    <a:pt x="247404" y="286252"/>
                    <a:pt x="249436" y="288284"/>
                    <a:pt x="251214" y="290570"/>
                  </a:cubicBezTo>
                  <a:cubicBezTo>
                    <a:pt x="252992" y="292856"/>
                    <a:pt x="254897" y="295015"/>
                    <a:pt x="256548" y="297428"/>
                  </a:cubicBezTo>
                  <a:cubicBezTo>
                    <a:pt x="260231" y="302381"/>
                    <a:pt x="268359" y="312033"/>
                    <a:pt x="267343" y="318383"/>
                  </a:cubicBezTo>
                  <a:cubicBezTo>
                    <a:pt x="239403" y="318764"/>
                    <a:pt x="211336" y="318510"/>
                    <a:pt x="183269" y="318637"/>
                  </a:cubicBezTo>
                  <a:lnTo>
                    <a:pt x="25407" y="318510"/>
                  </a:lnTo>
                  <a:cubicBezTo>
                    <a:pt x="38869" y="291459"/>
                    <a:pt x="58681" y="270123"/>
                    <a:pt x="85605" y="256153"/>
                  </a:cubicBezTo>
                  <a:moveTo>
                    <a:pt x="278011" y="410838"/>
                  </a:moveTo>
                  <a:cubicBezTo>
                    <a:pt x="272931" y="430777"/>
                    <a:pt x="255405" y="467098"/>
                    <a:pt x="237117" y="477893"/>
                  </a:cubicBezTo>
                  <a:cubicBezTo>
                    <a:pt x="233815" y="485132"/>
                    <a:pt x="212479" y="496943"/>
                    <a:pt x="205113" y="500372"/>
                  </a:cubicBezTo>
                  <a:cubicBezTo>
                    <a:pt x="172474" y="515739"/>
                    <a:pt x="135897" y="518025"/>
                    <a:pt x="101988" y="505706"/>
                  </a:cubicBezTo>
                  <a:cubicBezTo>
                    <a:pt x="68206" y="493387"/>
                    <a:pt x="39377" y="465701"/>
                    <a:pt x="24264" y="433063"/>
                  </a:cubicBezTo>
                  <a:cubicBezTo>
                    <a:pt x="23756" y="432047"/>
                    <a:pt x="23375" y="431031"/>
                    <a:pt x="22867" y="430015"/>
                  </a:cubicBezTo>
                  <a:cubicBezTo>
                    <a:pt x="22359" y="428999"/>
                    <a:pt x="21978" y="427983"/>
                    <a:pt x="21597" y="426967"/>
                  </a:cubicBezTo>
                  <a:cubicBezTo>
                    <a:pt x="21216" y="425951"/>
                    <a:pt x="20835" y="424935"/>
                    <a:pt x="20454" y="423919"/>
                  </a:cubicBezTo>
                  <a:cubicBezTo>
                    <a:pt x="20073" y="422903"/>
                    <a:pt x="19692" y="421887"/>
                    <a:pt x="19311" y="420871"/>
                  </a:cubicBezTo>
                  <a:cubicBezTo>
                    <a:pt x="18930" y="419855"/>
                    <a:pt x="18549" y="418839"/>
                    <a:pt x="18295" y="417696"/>
                  </a:cubicBezTo>
                  <a:cubicBezTo>
                    <a:pt x="18041" y="416553"/>
                    <a:pt x="17660" y="415537"/>
                    <a:pt x="17279" y="414521"/>
                  </a:cubicBezTo>
                  <a:cubicBezTo>
                    <a:pt x="16898" y="413505"/>
                    <a:pt x="16644" y="412362"/>
                    <a:pt x="16390" y="411346"/>
                  </a:cubicBezTo>
                  <a:cubicBezTo>
                    <a:pt x="16136" y="410330"/>
                    <a:pt x="15882" y="409187"/>
                    <a:pt x="15628" y="408171"/>
                  </a:cubicBezTo>
                  <a:cubicBezTo>
                    <a:pt x="15374" y="407155"/>
                    <a:pt x="15120" y="406012"/>
                    <a:pt x="14866" y="404996"/>
                  </a:cubicBezTo>
                  <a:cubicBezTo>
                    <a:pt x="14612" y="403980"/>
                    <a:pt x="14485" y="402837"/>
                    <a:pt x="14231" y="401694"/>
                  </a:cubicBezTo>
                  <a:cubicBezTo>
                    <a:pt x="13977" y="400551"/>
                    <a:pt x="13850" y="399535"/>
                    <a:pt x="13723" y="398392"/>
                  </a:cubicBezTo>
                  <a:cubicBezTo>
                    <a:pt x="13596" y="397249"/>
                    <a:pt x="13342" y="396233"/>
                    <a:pt x="13215" y="395090"/>
                  </a:cubicBezTo>
                  <a:cubicBezTo>
                    <a:pt x="13088" y="393947"/>
                    <a:pt x="12961" y="392931"/>
                    <a:pt x="12834" y="391788"/>
                  </a:cubicBezTo>
                  <a:cubicBezTo>
                    <a:pt x="12707" y="390645"/>
                    <a:pt x="12580" y="389629"/>
                    <a:pt x="12453" y="388486"/>
                  </a:cubicBezTo>
                  <a:cubicBezTo>
                    <a:pt x="12326" y="387343"/>
                    <a:pt x="12326" y="386327"/>
                    <a:pt x="12199" y="385184"/>
                  </a:cubicBezTo>
                  <a:cubicBezTo>
                    <a:pt x="12072" y="384041"/>
                    <a:pt x="12072" y="383025"/>
                    <a:pt x="12072" y="381882"/>
                  </a:cubicBezTo>
                  <a:cubicBezTo>
                    <a:pt x="12072" y="380739"/>
                    <a:pt x="11945" y="379723"/>
                    <a:pt x="11945" y="378580"/>
                  </a:cubicBezTo>
                  <a:lnTo>
                    <a:pt x="11945" y="375278"/>
                  </a:lnTo>
                  <a:cubicBezTo>
                    <a:pt x="11945" y="374135"/>
                    <a:pt x="11945" y="373119"/>
                    <a:pt x="12072" y="371976"/>
                  </a:cubicBezTo>
                  <a:cubicBezTo>
                    <a:pt x="12199" y="370833"/>
                    <a:pt x="12199" y="369817"/>
                    <a:pt x="12199" y="368674"/>
                  </a:cubicBezTo>
                  <a:cubicBezTo>
                    <a:pt x="12199" y="367531"/>
                    <a:pt x="12326" y="366515"/>
                    <a:pt x="12453" y="365372"/>
                  </a:cubicBezTo>
                  <a:cubicBezTo>
                    <a:pt x="12580" y="364229"/>
                    <a:pt x="12707" y="363213"/>
                    <a:pt x="12834" y="362070"/>
                  </a:cubicBezTo>
                  <a:cubicBezTo>
                    <a:pt x="12961" y="360927"/>
                    <a:pt x="13088" y="359911"/>
                    <a:pt x="13215" y="358768"/>
                  </a:cubicBezTo>
                  <a:cubicBezTo>
                    <a:pt x="13342" y="357625"/>
                    <a:pt x="13469" y="356609"/>
                    <a:pt x="13723" y="355466"/>
                  </a:cubicBezTo>
                  <a:cubicBezTo>
                    <a:pt x="13977" y="354323"/>
                    <a:pt x="14104" y="353307"/>
                    <a:pt x="14231" y="352164"/>
                  </a:cubicBezTo>
                  <a:cubicBezTo>
                    <a:pt x="14358" y="351021"/>
                    <a:pt x="14612" y="350005"/>
                    <a:pt x="14866" y="348862"/>
                  </a:cubicBezTo>
                  <a:cubicBezTo>
                    <a:pt x="15120" y="347719"/>
                    <a:pt x="15374" y="346703"/>
                    <a:pt x="15628" y="345687"/>
                  </a:cubicBezTo>
                  <a:cubicBezTo>
                    <a:pt x="15882" y="344671"/>
                    <a:pt x="16136" y="343528"/>
                    <a:pt x="16390" y="342512"/>
                  </a:cubicBezTo>
                  <a:cubicBezTo>
                    <a:pt x="16644" y="341496"/>
                    <a:pt x="17025" y="340353"/>
                    <a:pt x="17279" y="339337"/>
                  </a:cubicBezTo>
                  <a:cubicBezTo>
                    <a:pt x="17533" y="338321"/>
                    <a:pt x="17914" y="337178"/>
                    <a:pt x="18295" y="336162"/>
                  </a:cubicBezTo>
                  <a:cubicBezTo>
                    <a:pt x="18676" y="335146"/>
                    <a:pt x="18930" y="334003"/>
                    <a:pt x="19311" y="332987"/>
                  </a:cubicBezTo>
                  <a:cubicBezTo>
                    <a:pt x="19692" y="331971"/>
                    <a:pt x="20073" y="330955"/>
                    <a:pt x="20454" y="329939"/>
                  </a:cubicBezTo>
                  <a:lnTo>
                    <a:pt x="272931" y="329812"/>
                  </a:lnTo>
                  <a:cubicBezTo>
                    <a:pt x="273693" y="330574"/>
                    <a:pt x="274328" y="331336"/>
                    <a:pt x="274836" y="332225"/>
                  </a:cubicBezTo>
                  <a:cubicBezTo>
                    <a:pt x="285504" y="352291"/>
                    <a:pt x="283472" y="388994"/>
                    <a:pt x="278011" y="410584"/>
                  </a:cubicBezTo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119CFDEA-9975-43A9-C08D-E552613C9278}"/>
                </a:ext>
              </a:extLst>
            </p:cNvPr>
            <p:cNvSpPr/>
            <p:nvPr/>
          </p:nvSpPr>
          <p:spPr>
            <a:xfrm>
              <a:off x="294894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B56F3B1C-790D-FE84-3E09-1F749193090D}"/>
                </a:ext>
              </a:extLst>
            </p:cNvPr>
            <p:cNvSpPr/>
            <p:nvPr/>
          </p:nvSpPr>
          <p:spPr>
            <a:xfrm>
              <a:off x="294894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D0894C0-A0FB-1D66-7EBB-16A7FE5B04C5}"/>
                </a:ext>
              </a:extLst>
            </p:cNvPr>
            <p:cNvSpPr/>
            <p:nvPr/>
          </p:nvSpPr>
          <p:spPr>
            <a:xfrm>
              <a:off x="484887" y="176025"/>
              <a:ext cx="129813" cy="239770"/>
            </a:xfrm>
            <a:custGeom>
              <a:avLst/>
              <a:gdLst/>
              <a:ahLst/>
              <a:cxnLst/>
              <a:rect l="l" t="t" r="r" b="b"/>
              <a:pathLst>
                <a:path w="129813" h="239770">
                  <a:moveTo>
                    <a:pt x="0" y="23237"/>
                  </a:moveTo>
                  <a:cubicBezTo>
                    <a:pt x="127" y="23872"/>
                    <a:pt x="254" y="24507"/>
                    <a:pt x="381" y="25142"/>
                  </a:cubicBezTo>
                  <a:cubicBezTo>
                    <a:pt x="508" y="25777"/>
                    <a:pt x="762" y="26412"/>
                    <a:pt x="1016" y="26920"/>
                  </a:cubicBezTo>
                  <a:cubicBezTo>
                    <a:pt x="1270" y="27428"/>
                    <a:pt x="1524" y="28063"/>
                    <a:pt x="1778" y="28698"/>
                  </a:cubicBezTo>
                  <a:cubicBezTo>
                    <a:pt x="5080" y="35048"/>
                    <a:pt x="10033" y="37842"/>
                    <a:pt x="16510" y="40381"/>
                  </a:cubicBezTo>
                  <a:lnTo>
                    <a:pt x="16129" y="212592"/>
                  </a:lnTo>
                  <a:lnTo>
                    <a:pt x="16129" y="234436"/>
                  </a:lnTo>
                  <a:cubicBezTo>
                    <a:pt x="20574" y="235198"/>
                    <a:pt x="24384" y="237103"/>
                    <a:pt x="27686" y="239770"/>
                  </a:cubicBezTo>
                  <a:cubicBezTo>
                    <a:pt x="29718" y="209417"/>
                    <a:pt x="28448" y="59304"/>
                    <a:pt x="28575" y="40382"/>
                  </a:cubicBezTo>
                  <a:cubicBezTo>
                    <a:pt x="51943" y="40128"/>
                    <a:pt x="75438" y="40255"/>
                    <a:pt x="98806" y="40255"/>
                  </a:cubicBezTo>
                  <a:cubicBezTo>
                    <a:pt x="100203" y="88641"/>
                    <a:pt x="99060" y="137155"/>
                    <a:pt x="99187" y="185668"/>
                  </a:cubicBezTo>
                  <a:cubicBezTo>
                    <a:pt x="99187" y="200781"/>
                    <a:pt x="98679" y="216402"/>
                    <a:pt x="99187" y="231642"/>
                  </a:cubicBezTo>
                  <a:cubicBezTo>
                    <a:pt x="99695" y="231515"/>
                    <a:pt x="100330" y="231261"/>
                    <a:pt x="100838" y="231261"/>
                  </a:cubicBezTo>
                  <a:cubicBezTo>
                    <a:pt x="104267" y="230626"/>
                    <a:pt x="107823" y="230499"/>
                    <a:pt x="111379" y="230499"/>
                  </a:cubicBezTo>
                  <a:cubicBezTo>
                    <a:pt x="110871" y="167127"/>
                    <a:pt x="112014" y="103754"/>
                    <a:pt x="111252" y="40255"/>
                  </a:cubicBezTo>
                  <a:cubicBezTo>
                    <a:pt x="117221" y="38857"/>
                    <a:pt x="123190" y="36064"/>
                    <a:pt x="126365" y="30603"/>
                  </a:cubicBezTo>
                  <a:cubicBezTo>
                    <a:pt x="129159" y="25904"/>
                    <a:pt x="130683" y="18919"/>
                    <a:pt x="129286" y="13585"/>
                  </a:cubicBezTo>
                  <a:cubicBezTo>
                    <a:pt x="128016" y="9013"/>
                    <a:pt x="124714" y="5584"/>
                    <a:pt x="120650" y="3425"/>
                  </a:cubicBezTo>
                  <a:cubicBezTo>
                    <a:pt x="117221" y="1647"/>
                    <a:pt x="113538" y="758"/>
                    <a:pt x="109728" y="504"/>
                  </a:cubicBezTo>
                  <a:cubicBezTo>
                    <a:pt x="96520" y="-639"/>
                    <a:pt x="82296" y="504"/>
                    <a:pt x="68961" y="631"/>
                  </a:cubicBezTo>
                  <a:cubicBezTo>
                    <a:pt x="50800" y="758"/>
                    <a:pt x="32639" y="250"/>
                    <a:pt x="14478" y="885"/>
                  </a:cubicBezTo>
                  <a:cubicBezTo>
                    <a:pt x="8382" y="3679"/>
                    <a:pt x="3302" y="7108"/>
                    <a:pt x="1016" y="13712"/>
                  </a:cubicBezTo>
                  <a:cubicBezTo>
                    <a:pt x="762" y="14347"/>
                    <a:pt x="635" y="14982"/>
                    <a:pt x="508" y="15490"/>
                  </a:cubicBezTo>
                  <a:cubicBezTo>
                    <a:pt x="381" y="15998"/>
                    <a:pt x="254" y="16760"/>
                    <a:pt x="127" y="17395"/>
                  </a:cubicBezTo>
                  <a:cubicBezTo>
                    <a:pt x="0" y="18030"/>
                    <a:pt x="0" y="18665"/>
                    <a:pt x="0" y="19300"/>
                  </a:cubicBezTo>
                  <a:cubicBezTo>
                    <a:pt x="0" y="19935"/>
                    <a:pt x="0" y="20570"/>
                    <a:pt x="0" y="21205"/>
                  </a:cubicBezTo>
                  <a:cubicBezTo>
                    <a:pt x="0" y="21840"/>
                    <a:pt x="127" y="22475"/>
                    <a:pt x="254" y="23110"/>
                  </a:cubicBezTo>
                  <a:moveTo>
                    <a:pt x="16383" y="12696"/>
                  </a:moveTo>
                  <a:cubicBezTo>
                    <a:pt x="37465" y="12823"/>
                    <a:pt x="58547" y="12823"/>
                    <a:pt x="79629" y="12696"/>
                  </a:cubicBezTo>
                  <a:cubicBezTo>
                    <a:pt x="89789" y="12696"/>
                    <a:pt x="100711" y="11807"/>
                    <a:pt x="110744" y="12823"/>
                  </a:cubicBezTo>
                  <a:cubicBezTo>
                    <a:pt x="112903" y="13077"/>
                    <a:pt x="114554" y="13458"/>
                    <a:pt x="116205" y="14855"/>
                  </a:cubicBezTo>
                  <a:cubicBezTo>
                    <a:pt x="116967" y="16125"/>
                    <a:pt x="117602" y="17014"/>
                    <a:pt x="117602" y="18538"/>
                  </a:cubicBezTo>
                  <a:cubicBezTo>
                    <a:pt x="117602" y="22094"/>
                    <a:pt x="115697" y="24634"/>
                    <a:pt x="113284" y="27047"/>
                  </a:cubicBezTo>
                  <a:cubicBezTo>
                    <a:pt x="110998" y="27428"/>
                    <a:pt x="108712" y="27428"/>
                    <a:pt x="106426" y="27555"/>
                  </a:cubicBezTo>
                  <a:cubicBezTo>
                    <a:pt x="88138" y="28190"/>
                    <a:pt x="69723" y="27682"/>
                    <a:pt x="51435" y="27682"/>
                  </a:cubicBezTo>
                  <a:cubicBezTo>
                    <a:pt x="40513" y="27682"/>
                    <a:pt x="28067" y="28952"/>
                    <a:pt x="17399" y="27047"/>
                  </a:cubicBezTo>
                  <a:cubicBezTo>
                    <a:pt x="15367" y="26666"/>
                    <a:pt x="14097" y="25650"/>
                    <a:pt x="12573" y="24253"/>
                  </a:cubicBezTo>
                  <a:cubicBezTo>
                    <a:pt x="11684" y="22475"/>
                    <a:pt x="11303" y="21205"/>
                    <a:pt x="11557" y="19173"/>
                  </a:cubicBezTo>
                  <a:cubicBezTo>
                    <a:pt x="12065" y="15744"/>
                    <a:pt x="13716" y="14474"/>
                    <a:pt x="16256" y="12569"/>
                  </a:cubicBezTo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1AD51EB-3D7B-FF94-F029-A1ABDBC133A8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DB61505-0E36-A9B0-2B86-4DA51E368303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CC896BD-7599-4348-9855-C24499CBE88F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167EB84-D88A-F9D6-8C02-EA65063AA5F0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58C74CC-4C0A-B2CA-C688-2851A69CEAFA}"/>
                </a:ext>
              </a:extLst>
            </p:cNvPr>
            <p:cNvSpPr/>
            <p:nvPr/>
          </p:nvSpPr>
          <p:spPr>
            <a:xfrm>
              <a:off x="500508" y="209676"/>
              <a:ext cx="96266" cy="484121"/>
            </a:xfrm>
            <a:custGeom>
              <a:avLst/>
              <a:gdLst/>
              <a:ahLst/>
              <a:cxnLst/>
              <a:rect l="l" t="t" r="r" b="b"/>
              <a:pathLst>
                <a:path w="96266" h="484121">
                  <a:moveTo>
                    <a:pt x="48133" y="484120"/>
                  </a:moveTo>
                  <a:cubicBezTo>
                    <a:pt x="21590" y="484120"/>
                    <a:pt x="0" y="462530"/>
                    <a:pt x="0" y="435987"/>
                  </a:cubicBezTo>
                  <a:lnTo>
                    <a:pt x="0" y="5334"/>
                  </a:lnTo>
                  <a:lnTo>
                    <a:pt x="12446" y="5334"/>
                  </a:lnTo>
                  <a:lnTo>
                    <a:pt x="12446" y="435987"/>
                  </a:lnTo>
                  <a:cubicBezTo>
                    <a:pt x="12446" y="455672"/>
                    <a:pt x="28448" y="471801"/>
                    <a:pt x="48133" y="471801"/>
                  </a:cubicBezTo>
                  <a:cubicBezTo>
                    <a:pt x="67818" y="471801"/>
                    <a:pt x="83820" y="455799"/>
                    <a:pt x="83820" y="435987"/>
                  </a:cubicBezTo>
                  <a:lnTo>
                    <a:pt x="83820" y="0"/>
                  </a:lnTo>
                  <a:lnTo>
                    <a:pt x="96266" y="0"/>
                  </a:lnTo>
                  <a:lnTo>
                    <a:pt x="96266" y="435987"/>
                  </a:lnTo>
                  <a:cubicBezTo>
                    <a:pt x="96266" y="462530"/>
                    <a:pt x="74676" y="484120"/>
                    <a:pt x="48133" y="484120"/>
                  </a:cubicBezTo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6A72E36-1816-D198-B1A1-56B6EADDA1CD}"/>
                </a:ext>
              </a:extLst>
            </p:cNvPr>
            <p:cNvSpPr/>
            <p:nvPr/>
          </p:nvSpPr>
          <p:spPr>
            <a:xfrm>
              <a:off x="510414" y="370075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A1DAB89-698C-80B8-7BB3-8E315DA16AF1}"/>
                </a:ext>
              </a:extLst>
            </p:cNvPr>
            <p:cNvSpPr/>
            <p:nvPr/>
          </p:nvSpPr>
          <p:spPr>
            <a:xfrm>
              <a:off x="510414" y="411477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1108163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chimie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BF652493-8AB8-360E-DB47-9571AA777030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0E2671C-ABBE-B032-DC6B-B38BA61003EB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C37220B-6590-04BF-F889-3D0C487713B7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Box 2">
            <a:extLst>
              <a:ext uri="{FF2B5EF4-FFF2-40B4-BE49-F238E27FC236}">
                <a16:creationId xmlns:a16="http://schemas.microsoft.com/office/drawing/2014/main" id="{226D849D-F77E-BCFB-9690-9FA0E9689D1B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FA5C76B-DE22-B2B0-64EE-C07568C4B64D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77FD7682-46B8-BD56-59B2-980C9A2C9BBA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F3AD9B2-99AC-1D3F-7D52-4E07B280E84E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</p:spTree>
    <p:extLst>
      <p:ext uri="{BB962C8B-B14F-4D97-AF65-F5344CB8AC3E}">
        <p14:creationId xmlns:p14="http://schemas.microsoft.com/office/powerpoint/2010/main" val="39972116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chimie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BF652493-8AB8-360E-DB47-9571AA777030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0E2671C-ABBE-B032-DC6B-B38BA61003EB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C37220B-6590-04BF-F889-3D0C487713B7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04295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aé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92A3B669-DD1C-D8C3-BE44-872990DB87CD}"/>
              </a:ext>
            </a:extLst>
          </p:cNvPr>
          <p:cNvSpPr/>
          <p:nvPr userDrawn="1"/>
        </p:nvSpPr>
        <p:spPr>
          <a:xfrm>
            <a:off x="-679" y="11536"/>
            <a:ext cx="18287999" cy="10275464"/>
          </a:xfrm>
          <a:custGeom>
            <a:avLst/>
            <a:gdLst/>
            <a:ahLst/>
            <a:cxnLst/>
            <a:rect l="l" t="t" r="r" b="b"/>
            <a:pathLst>
              <a:path w="4816413" h="2709333">
                <a:moveTo>
                  <a:pt x="0" y="0"/>
                </a:moveTo>
                <a:lnTo>
                  <a:pt x="4816413" y="0"/>
                </a:lnTo>
                <a:lnTo>
                  <a:pt x="4816413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CCD7D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Freeform 39">
            <a:extLst>
              <a:ext uri="{FF2B5EF4-FFF2-40B4-BE49-F238E27FC236}">
                <a16:creationId xmlns:a16="http://schemas.microsoft.com/office/drawing/2014/main" id="{B677328A-B7DB-32B4-CBEF-08274D6834DC}"/>
              </a:ext>
            </a:extLst>
          </p:cNvPr>
          <p:cNvSpPr/>
          <p:nvPr userDrawn="1"/>
        </p:nvSpPr>
        <p:spPr>
          <a:xfrm>
            <a:off x="15934919" y="0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3233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TextBox 34">
            <a:extLst>
              <a:ext uri="{FF2B5EF4-FFF2-40B4-BE49-F238E27FC236}">
                <a16:creationId xmlns:a16="http://schemas.microsoft.com/office/drawing/2014/main" id="{96AB0AF2-E89A-3B7A-8608-C2B7EC353867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5AFF7E6-CBFB-8856-E3E1-0ACBEEA860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5" name="Freeform 31">
            <a:extLst>
              <a:ext uri="{FF2B5EF4-FFF2-40B4-BE49-F238E27FC236}">
                <a16:creationId xmlns:a16="http://schemas.microsoft.com/office/drawing/2014/main" id="{DB3E7CFC-1DAB-B623-B3D6-6E8356037610}"/>
              </a:ext>
            </a:extLst>
          </p:cNvPr>
          <p:cNvSpPr/>
          <p:nvPr userDrawn="1"/>
        </p:nvSpPr>
        <p:spPr>
          <a:xfrm>
            <a:off x="15935599" y="-2846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42">
            <a:extLst>
              <a:ext uri="{FF2B5EF4-FFF2-40B4-BE49-F238E27FC236}">
                <a16:creationId xmlns:a16="http://schemas.microsoft.com/office/drawing/2014/main" id="{1A41D6D8-6E54-3F99-BD68-7171A085F00A}"/>
              </a:ext>
            </a:extLst>
          </p:cNvPr>
          <p:cNvSpPr/>
          <p:nvPr userDrawn="1"/>
        </p:nvSpPr>
        <p:spPr>
          <a:xfrm>
            <a:off x="4676928" y="2505469"/>
            <a:ext cx="2084193" cy="2080690"/>
          </a:xfrm>
          <a:custGeom>
            <a:avLst/>
            <a:gdLst/>
            <a:ahLst/>
            <a:cxnLst/>
            <a:rect l="l" t="t" r="r" b="b"/>
            <a:pathLst>
              <a:path w="2084193" h="2080690">
                <a:moveTo>
                  <a:pt x="0" y="0"/>
                </a:moveTo>
                <a:lnTo>
                  <a:pt x="2084193" y="0"/>
                </a:lnTo>
                <a:lnTo>
                  <a:pt x="2084193" y="2080690"/>
                </a:lnTo>
                <a:lnTo>
                  <a:pt x="0" y="20806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5946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9">
            <a:extLst>
              <a:ext uri="{FF2B5EF4-FFF2-40B4-BE49-F238E27FC236}">
                <a16:creationId xmlns:a16="http://schemas.microsoft.com/office/drawing/2014/main" id="{C70D722D-8E9B-6B19-DB85-B10972478906}"/>
              </a:ext>
            </a:extLst>
          </p:cNvPr>
          <p:cNvSpPr/>
          <p:nvPr userDrawn="1"/>
        </p:nvSpPr>
        <p:spPr>
          <a:xfrm>
            <a:off x="6737953" y="0"/>
            <a:ext cx="11550048" cy="1028415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3233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387D1709-E477-D793-C958-5BFC789C5518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4F00F407-BE1D-9027-4436-AE18A46466DF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0FA229D3-8B9F-7711-B83D-00F2A3CE9DCE}"/>
              </a:ext>
            </a:extLst>
          </p:cNvPr>
          <p:cNvSpPr txBox="1"/>
          <p:nvPr userDrawn="1"/>
        </p:nvSpPr>
        <p:spPr>
          <a:xfrm>
            <a:off x="7531742" y="1135436"/>
            <a:ext cx="6793858" cy="115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aeronautique</a:t>
            </a: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F77702BE-ABF0-B4C1-9D32-DD7CD6C6C1F4}"/>
              </a:ext>
            </a:extLst>
          </p:cNvPr>
          <p:cNvSpPr/>
          <p:nvPr userDrawn="1"/>
        </p:nvSpPr>
        <p:spPr>
          <a:xfrm>
            <a:off x="11893207" y="5258628"/>
            <a:ext cx="4006405" cy="3999672"/>
          </a:xfrm>
          <a:custGeom>
            <a:avLst/>
            <a:gdLst/>
            <a:ahLst/>
            <a:cxnLst/>
            <a:rect l="l" t="t" r="r" b="b"/>
            <a:pathLst>
              <a:path w="4006405" h="3999672">
                <a:moveTo>
                  <a:pt x="0" y="0"/>
                </a:moveTo>
                <a:lnTo>
                  <a:pt x="4006406" y="0"/>
                </a:lnTo>
                <a:lnTo>
                  <a:pt x="4006406" y="3999672"/>
                </a:lnTo>
                <a:lnTo>
                  <a:pt x="0" y="3999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9862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226D849D-F77E-BCFB-9690-9FA0E9689D1B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FA5C76B-DE22-B2B0-64EE-C07568C4B64D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77FD7682-46B8-BD56-59B2-980C9A2C9BBA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F3AD9B2-99AC-1D3F-7D52-4E07B280E84E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1C51AE12-B1DD-5B37-E916-CA04C78BBACE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4BD3C06C-58B6-F795-6046-BDDE490B035F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089A46C1-3DE7-B074-0544-54F2BC74875F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3233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1301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grpSp>
        <p:nvGrpSpPr>
          <p:cNvPr id="14" name="Group 3">
            <a:extLst>
              <a:ext uri="{FF2B5EF4-FFF2-40B4-BE49-F238E27FC236}">
                <a16:creationId xmlns:a16="http://schemas.microsoft.com/office/drawing/2014/main" id="{4BD3C06C-58B6-F795-6046-BDDE490B035F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089A46C1-3DE7-B074-0544-54F2BC74875F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32335B"/>
            </a:solidFill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E388FD76-A1AF-39FA-277D-8AC8A23D7C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5" t="43" r="19443" b="-43"/>
          <a:stretch>
            <a:fillRect/>
          </a:stretch>
        </p:blipFill>
        <p:spPr>
          <a:xfrm>
            <a:off x="0" y="0"/>
            <a:ext cx="6752289" cy="820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0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les + /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20A7C93B-8E7E-D860-582E-A3F0A20D673F}"/>
              </a:ext>
            </a:extLst>
          </p:cNvPr>
          <p:cNvGrpSpPr/>
          <p:nvPr userDrawn="1"/>
        </p:nvGrpSpPr>
        <p:grpSpPr>
          <a:xfrm>
            <a:off x="8963812" y="2762470"/>
            <a:ext cx="5420703" cy="13099"/>
            <a:chOff x="0" y="0"/>
            <a:chExt cx="2629141" cy="6350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182E9A93-B2F1-4C79-8A28-84F47F97F6EB}"/>
                </a:ext>
              </a:extLst>
            </p:cNvPr>
            <p:cNvSpPr/>
            <p:nvPr/>
          </p:nvSpPr>
          <p:spPr>
            <a:xfrm>
              <a:off x="0" y="0"/>
              <a:ext cx="2629154" cy="6350"/>
            </a:xfrm>
            <a:custGeom>
              <a:avLst/>
              <a:gdLst/>
              <a:ahLst/>
              <a:cxnLst/>
              <a:rect l="l" t="t" r="r" b="b"/>
              <a:pathLst>
                <a:path w="2629154" h="6350">
                  <a:moveTo>
                    <a:pt x="0" y="0"/>
                  </a:moveTo>
                  <a:lnTo>
                    <a:pt x="2629154" y="0"/>
                  </a:lnTo>
                  <a:lnTo>
                    <a:pt x="2629154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6A453854-47E2-65DF-568D-5E9DCA681130}"/>
              </a:ext>
            </a:extLst>
          </p:cNvPr>
          <p:cNvGrpSpPr/>
          <p:nvPr userDrawn="1"/>
        </p:nvGrpSpPr>
        <p:grpSpPr>
          <a:xfrm>
            <a:off x="8963812" y="2015974"/>
            <a:ext cx="598835" cy="598816"/>
            <a:chOff x="0" y="0"/>
            <a:chExt cx="290449" cy="290436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B72BA00D-3397-F195-942A-92B9F3C6D843}"/>
                </a:ext>
              </a:extLst>
            </p:cNvPr>
            <p:cNvSpPr/>
            <p:nvPr/>
          </p:nvSpPr>
          <p:spPr>
            <a:xfrm>
              <a:off x="0" y="0"/>
              <a:ext cx="290322" cy="290449"/>
            </a:xfrm>
            <a:custGeom>
              <a:avLst/>
              <a:gdLst/>
              <a:ahLst/>
              <a:cxnLst/>
              <a:rect l="l" t="t" r="r" b="b"/>
              <a:pathLst>
                <a:path w="290322" h="290449">
                  <a:moveTo>
                    <a:pt x="145161" y="290449"/>
                  </a:moveTo>
                  <a:cubicBezTo>
                    <a:pt x="225425" y="290449"/>
                    <a:pt x="290322" y="225425"/>
                    <a:pt x="290322" y="145288"/>
                  </a:cubicBezTo>
                  <a:cubicBezTo>
                    <a:pt x="290322" y="65151"/>
                    <a:pt x="225425" y="0"/>
                    <a:pt x="145161" y="0"/>
                  </a:cubicBezTo>
                  <a:cubicBezTo>
                    <a:pt x="64897" y="0"/>
                    <a:pt x="0" y="65024"/>
                    <a:pt x="0" y="145161"/>
                  </a:cubicBezTo>
                  <a:cubicBezTo>
                    <a:pt x="0" y="225298"/>
                    <a:pt x="65024" y="290449"/>
                    <a:pt x="145161" y="290449"/>
                  </a:cubicBezTo>
                </a:path>
              </a:pathLst>
            </a:custGeom>
            <a:solidFill>
              <a:srgbClr val="EACC2B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" name="TextBox 14">
            <a:extLst>
              <a:ext uri="{FF2B5EF4-FFF2-40B4-BE49-F238E27FC236}">
                <a16:creationId xmlns:a16="http://schemas.microsoft.com/office/drawing/2014/main" id="{58B634AC-7EFD-99BD-73A2-875E219519C4}"/>
              </a:ext>
            </a:extLst>
          </p:cNvPr>
          <p:cNvSpPr txBox="1"/>
          <p:nvPr userDrawn="1"/>
        </p:nvSpPr>
        <p:spPr>
          <a:xfrm>
            <a:off x="9078112" y="1852044"/>
            <a:ext cx="360393" cy="801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4"/>
              </a:lnSpc>
            </a:pPr>
            <a:r>
              <a:rPr lang="en-US" sz="4753" b="1">
                <a:solidFill>
                  <a:srgbClr val="FFFFF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2054665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D088898F-F4CC-AD68-0637-478204093AB0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0079990" h="14256004">
                <a:moveTo>
                  <a:pt x="0" y="0"/>
                </a:moveTo>
                <a:lnTo>
                  <a:pt x="10079990" y="0"/>
                </a:lnTo>
                <a:lnTo>
                  <a:pt x="10079990" y="14256004"/>
                </a:lnTo>
                <a:lnTo>
                  <a:pt x="0" y="14256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7797" t="-141111" r="-54731" b="-10318"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7B7A429D-8910-315D-A562-0D540154B4E4}"/>
              </a:ext>
            </a:extLst>
          </p:cNvPr>
          <p:cNvSpPr txBox="1"/>
          <p:nvPr userDrawn="1"/>
        </p:nvSpPr>
        <p:spPr>
          <a:xfrm rot="-5442805">
            <a:off x="-4463145" y="2430895"/>
            <a:ext cx="10782929" cy="5425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887"/>
              </a:lnSpc>
            </a:pPr>
            <a:r>
              <a:rPr lang="en-US" sz="28491" spc="-28" dirty="0">
                <a:solidFill>
                  <a:srgbClr val="FFFFFF">
                    <a:alpha val="34902"/>
                  </a:srgbClr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</a:p>
        </p:txBody>
      </p:sp>
    </p:spTree>
    <p:extLst>
      <p:ext uri="{BB962C8B-B14F-4D97-AF65-F5344CB8AC3E}">
        <p14:creationId xmlns:p14="http://schemas.microsoft.com/office/powerpoint/2010/main" val="42406482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les 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2413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les + /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7554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chiff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61791CB7-3199-7F9D-77B5-2590A15BC57B}"/>
              </a:ext>
            </a:extLst>
          </p:cNvPr>
          <p:cNvSpPr/>
          <p:nvPr userDrawn="1"/>
        </p:nvSpPr>
        <p:spPr>
          <a:xfrm>
            <a:off x="-1792" y="-1"/>
            <a:ext cx="18289792" cy="10287001"/>
          </a:xfrm>
          <a:custGeom>
            <a:avLst/>
            <a:gdLst/>
            <a:ahLst/>
            <a:cxnLst/>
            <a:rect l="l" t="t" r="r" b="b"/>
            <a:pathLst>
              <a:path w="4132272" h="4650922">
                <a:moveTo>
                  <a:pt x="0" y="0"/>
                </a:moveTo>
                <a:lnTo>
                  <a:pt x="4132272" y="0"/>
                </a:lnTo>
                <a:lnTo>
                  <a:pt x="4132272" y="4650922"/>
                </a:lnTo>
                <a:lnTo>
                  <a:pt x="0" y="4650922"/>
                </a:lnTo>
                <a:close/>
              </a:path>
            </a:pathLst>
          </a:custGeom>
          <a:solidFill>
            <a:srgbClr val="0061A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28D2C28F-C7C7-408A-10D8-9A09D2967FCB}"/>
              </a:ext>
            </a:extLst>
          </p:cNvPr>
          <p:cNvSpPr/>
          <p:nvPr userDrawn="1"/>
        </p:nvSpPr>
        <p:spPr>
          <a:xfrm>
            <a:off x="-7486299" y="1615967"/>
            <a:ext cx="13395238" cy="2960673"/>
          </a:xfrm>
          <a:custGeom>
            <a:avLst/>
            <a:gdLst/>
            <a:ahLst/>
            <a:cxnLst/>
            <a:rect l="l" t="t" r="r" b="b"/>
            <a:pathLst>
              <a:path w="13395238" h="2960673">
                <a:moveTo>
                  <a:pt x="0" y="0"/>
                </a:moveTo>
                <a:lnTo>
                  <a:pt x="13395238" y="0"/>
                </a:lnTo>
                <a:lnTo>
                  <a:pt x="13395238" y="2960673"/>
                </a:lnTo>
                <a:lnTo>
                  <a:pt x="0" y="2960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TextBox 34">
            <a:extLst>
              <a:ext uri="{FF2B5EF4-FFF2-40B4-BE49-F238E27FC236}">
                <a16:creationId xmlns:a16="http://schemas.microsoft.com/office/drawing/2014/main" id="{648E5952-04E3-042F-6A85-893AEADE919B}"/>
              </a:ext>
            </a:extLst>
          </p:cNvPr>
          <p:cNvSpPr txBox="1"/>
          <p:nvPr userDrawn="1"/>
        </p:nvSpPr>
        <p:spPr>
          <a:xfrm>
            <a:off x="12646889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81C481-0534-CE78-7837-AD9EF7AF8D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691" y="9639300"/>
            <a:ext cx="1601709" cy="4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5E03FE41-E120-5C0E-ED7D-1D3FBED09811}"/>
              </a:ext>
            </a:extLst>
          </p:cNvPr>
          <p:cNvSpPr/>
          <p:nvPr userDrawn="1"/>
        </p:nvSpPr>
        <p:spPr>
          <a:xfrm>
            <a:off x="0" y="18"/>
            <a:ext cx="18288000" cy="10286982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3" name="TextBox 11">
            <a:extLst>
              <a:ext uri="{FF2B5EF4-FFF2-40B4-BE49-F238E27FC236}">
                <a16:creationId xmlns:a16="http://schemas.microsoft.com/office/drawing/2014/main" id="{22999972-FF63-D6AA-118A-41223FFB2B7E}"/>
              </a:ext>
            </a:extLst>
          </p:cNvPr>
          <p:cNvSpPr txBox="1"/>
          <p:nvPr userDrawn="1"/>
        </p:nvSpPr>
        <p:spPr>
          <a:xfrm>
            <a:off x="11297462" y="7190377"/>
            <a:ext cx="5999938" cy="257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RETOUR EN IMAGE.</a:t>
            </a:r>
          </a:p>
        </p:txBody>
      </p:sp>
    </p:spTree>
    <p:extLst>
      <p:ext uri="{BB962C8B-B14F-4D97-AF65-F5344CB8AC3E}">
        <p14:creationId xmlns:p14="http://schemas.microsoft.com/office/powerpoint/2010/main" val="206043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5E03FE41-E120-5C0E-ED7D-1D3FBED09811}"/>
              </a:ext>
            </a:extLst>
          </p:cNvPr>
          <p:cNvSpPr/>
          <p:nvPr userDrawn="1"/>
        </p:nvSpPr>
        <p:spPr>
          <a:xfrm>
            <a:off x="0" y="18"/>
            <a:ext cx="18288000" cy="10286982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010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456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242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90" r:id="rId7"/>
    <p:sldLayoutId id="2147483698" r:id="rId8"/>
    <p:sldLayoutId id="2147483697" r:id="rId9"/>
    <p:sldLayoutId id="2147483696" r:id="rId10"/>
    <p:sldLayoutId id="2147483695" r:id="rId11"/>
    <p:sldLayoutId id="2147483694" r:id="rId12"/>
    <p:sldLayoutId id="2147483668" r:id="rId13"/>
    <p:sldLayoutId id="2147483691" r:id="rId14"/>
    <p:sldLayoutId id="2147483701" r:id="rId15"/>
    <p:sldLayoutId id="2147483700" r:id="rId16"/>
    <p:sldLayoutId id="2147483699" r:id="rId17"/>
    <p:sldLayoutId id="2147483693" r:id="rId18"/>
    <p:sldLayoutId id="2147483692" r:id="rId19"/>
    <p:sldLayoutId id="2147483669" r:id="rId20"/>
    <p:sldLayoutId id="2147483670" r:id="rId21"/>
    <p:sldLayoutId id="2147483671" r:id="rId22"/>
    <p:sldLayoutId id="2147483685" r:id="rId23"/>
    <p:sldLayoutId id="2147483672" r:id="rId24"/>
    <p:sldLayoutId id="2147483673" r:id="rId25"/>
    <p:sldLayoutId id="2147483674" r:id="rId26"/>
    <p:sldLayoutId id="2147483686" r:id="rId27"/>
    <p:sldLayoutId id="2147483675" r:id="rId28"/>
    <p:sldLayoutId id="2147483676" r:id="rId29"/>
    <p:sldLayoutId id="2147483677" r:id="rId30"/>
    <p:sldLayoutId id="2147483687" r:id="rId31"/>
    <p:sldLayoutId id="2147483678" r:id="rId32"/>
    <p:sldLayoutId id="2147483679" r:id="rId33"/>
    <p:sldLayoutId id="2147483680" r:id="rId34"/>
    <p:sldLayoutId id="2147483688" r:id="rId35"/>
    <p:sldLayoutId id="2147483682" r:id="rId36"/>
    <p:sldLayoutId id="2147483681" r:id="rId37"/>
    <p:sldLayoutId id="2147483683" r:id="rId38"/>
    <p:sldLayoutId id="2147483689" r:id="rId39"/>
    <p:sldLayoutId id="2147483684" r:id="rId40"/>
    <p:sldLayoutId id="2147483659" r:id="rId41"/>
    <p:sldLayoutId id="2147483649" r:id="rId42"/>
    <p:sldLayoutId id="2147483660" r:id="rId43"/>
    <p:sldLayoutId id="2147483661" r:id="rId44"/>
    <p:sldLayoutId id="2147483655" r:id="rId4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 48">
            <a:extLst>
              <a:ext uri="{FF2B5EF4-FFF2-40B4-BE49-F238E27FC236}">
                <a16:creationId xmlns:a16="http://schemas.microsoft.com/office/drawing/2014/main" id="{643C7618-1F6F-C5FD-7025-A393227B0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4" t="22447" r="12586" b="224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 rot="-5400000">
            <a:off x="13027712" y="1028660"/>
            <a:ext cx="8660964" cy="3602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86"/>
              </a:lnSpc>
            </a:pPr>
            <a:r>
              <a:rPr lang="en-US" sz="19418" spc="-19">
                <a:solidFill>
                  <a:srgbClr val="FFFFFF">
                    <a:alpha val="4706"/>
                  </a:srgbClr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4492359" y="8878584"/>
            <a:ext cx="880744" cy="1128621"/>
            <a:chOff x="0" y="0"/>
            <a:chExt cx="1174326" cy="1504827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1174326" cy="1209492"/>
              <a:chOff x="0" y="0"/>
              <a:chExt cx="915416" cy="942835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306136" y="535625"/>
                <a:ext cx="345918" cy="212207"/>
              </a:xfrm>
              <a:custGeom>
                <a:avLst/>
                <a:gdLst/>
                <a:ahLst/>
                <a:cxnLst/>
                <a:rect l="l" t="t" r="r" b="b"/>
                <a:pathLst>
                  <a:path w="345918" h="212207">
                    <a:moveTo>
                      <a:pt x="255839" y="144587"/>
                    </a:moveTo>
                    <a:cubicBezTo>
                      <a:pt x="258506" y="142936"/>
                      <a:pt x="263967" y="135062"/>
                      <a:pt x="269555" y="137221"/>
                    </a:cubicBezTo>
                    <a:cubicBezTo>
                      <a:pt x="274254" y="152461"/>
                      <a:pt x="264602" y="167955"/>
                      <a:pt x="250505" y="176083"/>
                    </a:cubicBezTo>
                    <a:cubicBezTo>
                      <a:pt x="211516" y="198435"/>
                      <a:pt x="214691" y="222819"/>
                      <a:pt x="195641" y="207325"/>
                    </a:cubicBezTo>
                    <a:cubicBezTo>
                      <a:pt x="215199" y="193482"/>
                      <a:pt x="231201" y="171638"/>
                      <a:pt x="228915" y="146111"/>
                    </a:cubicBezTo>
                    <a:cubicBezTo>
                      <a:pt x="228153" y="137475"/>
                      <a:pt x="217866" y="116774"/>
                      <a:pt x="208722" y="118044"/>
                    </a:cubicBezTo>
                    <a:lnTo>
                      <a:pt x="130109" y="149413"/>
                    </a:lnTo>
                    <a:cubicBezTo>
                      <a:pt x="129093" y="170622"/>
                      <a:pt x="127950" y="184338"/>
                      <a:pt x="131252" y="201610"/>
                    </a:cubicBezTo>
                    <a:cubicBezTo>
                      <a:pt x="124394" y="202753"/>
                      <a:pt x="116647" y="205039"/>
                      <a:pt x="112837" y="201864"/>
                    </a:cubicBezTo>
                    <a:cubicBezTo>
                      <a:pt x="110170" y="178369"/>
                      <a:pt x="108138" y="141031"/>
                      <a:pt x="79309" y="134046"/>
                    </a:cubicBezTo>
                    <a:cubicBezTo>
                      <a:pt x="61529" y="138745"/>
                      <a:pt x="33970" y="150810"/>
                      <a:pt x="18095" y="160589"/>
                    </a:cubicBezTo>
                    <a:cubicBezTo>
                      <a:pt x="14539" y="165669"/>
                      <a:pt x="16952" y="188910"/>
                      <a:pt x="5776" y="181163"/>
                    </a:cubicBezTo>
                    <a:cubicBezTo>
                      <a:pt x="-7178" y="172273"/>
                      <a:pt x="4379" y="147508"/>
                      <a:pt x="13904" y="138872"/>
                    </a:cubicBezTo>
                    <a:cubicBezTo>
                      <a:pt x="26350" y="127569"/>
                      <a:pt x="37653" y="119695"/>
                      <a:pt x="51369" y="109408"/>
                    </a:cubicBezTo>
                    <a:lnTo>
                      <a:pt x="33970" y="82611"/>
                    </a:lnTo>
                    <a:cubicBezTo>
                      <a:pt x="54417" y="63942"/>
                      <a:pt x="70546" y="41590"/>
                      <a:pt x="72070" y="10983"/>
                    </a:cubicBezTo>
                    <a:cubicBezTo>
                      <a:pt x="129601" y="11491"/>
                      <a:pt x="155001" y="23937"/>
                      <a:pt x="214183" y="5776"/>
                    </a:cubicBezTo>
                    <a:cubicBezTo>
                      <a:pt x="259649" y="-8194"/>
                      <a:pt x="308417" y="3109"/>
                      <a:pt x="338770" y="40447"/>
                    </a:cubicBezTo>
                    <a:cubicBezTo>
                      <a:pt x="352105" y="56830"/>
                      <a:pt x="345755" y="83500"/>
                      <a:pt x="328229" y="91501"/>
                    </a:cubicBezTo>
                    <a:cubicBezTo>
                      <a:pt x="325181" y="92898"/>
                      <a:pt x="322768" y="93660"/>
                      <a:pt x="321244" y="93406"/>
                    </a:cubicBezTo>
                    <a:cubicBezTo>
                      <a:pt x="305750" y="90612"/>
                      <a:pt x="341183" y="77277"/>
                      <a:pt x="331404" y="54290"/>
                    </a:cubicBezTo>
                    <a:cubicBezTo>
                      <a:pt x="327975" y="46289"/>
                      <a:pt x="317942" y="36129"/>
                      <a:pt x="306512" y="36510"/>
                    </a:cubicBezTo>
                    <a:cubicBezTo>
                      <a:pt x="311719" y="53528"/>
                      <a:pt x="316545" y="67244"/>
                      <a:pt x="316164" y="83500"/>
                    </a:cubicBezTo>
                    <a:cubicBezTo>
                      <a:pt x="280477" y="92390"/>
                      <a:pt x="274000" y="42606"/>
                      <a:pt x="214310" y="58989"/>
                    </a:cubicBezTo>
                    <a:cubicBezTo>
                      <a:pt x="202245" y="62291"/>
                      <a:pt x="189545" y="68768"/>
                      <a:pt x="191577" y="83754"/>
                    </a:cubicBezTo>
                    <a:cubicBezTo>
                      <a:pt x="206690" y="83627"/>
                      <a:pt x="212532" y="70292"/>
                      <a:pt x="222311" y="64196"/>
                    </a:cubicBezTo>
                    <a:cubicBezTo>
                      <a:pt x="257363" y="42225"/>
                      <a:pt x="278699" y="101915"/>
                      <a:pt x="318704" y="95438"/>
                    </a:cubicBezTo>
                    <a:cubicBezTo>
                      <a:pt x="320482" y="138364"/>
                      <a:pt x="316418" y="166939"/>
                      <a:pt x="316926" y="209103"/>
                    </a:cubicBezTo>
                    <a:cubicBezTo>
                      <a:pt x="281239" y="212405"/>
                      <a:pt x="322768" y="165415"/>
                      <a:pt x="289367" y="139380"/>
                    </a:cubicBezTo>
                    <a:cubicBezTo>
                      <a:pt x="273619" y="127061"/>
                      <a:pt x="253045" y="122489"/>
                      <a:pt x="234757" y="112456"/>
                    </a:cubicBezTo>
                    <a:cubicBezTo>
                      <a:pt x="235646" y="124648"/>
                      <a:pt x="241361" y="130109"/>
                      <a:pt x="238694" y="139126"/>
                    </a:cubicBezTo>
                    <a:cubicBezTo>
                      <a:pt x="243647" y="138110"/>
                      <a:pt x="245044" y="136840"/>
                      <a:pt x="246441" y="136078"/>
                    </a:cubicBezTo>
                    <a:cubicBezTo>
                      <a:pt x="250124" y="134173"/>
                      <a:pt x="251521" y="137348"/>
                      <a:pt x="255712" y="144714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reeform 34"/>
              <p:cNvSpPr/>
              <p:nvPr/>
            </p:nvSpPr>
            <p:spPr>
              <a:xfrm>
                <a:off x="306379" y="236365"/>
                <a:ext cx="345428" cy="211761"/>
              </a:xfrm>
              <a:custGeom>
                <a:avLst/>
                <a:gdLst/>
                <a:ahLst/>
                <a:cxnLst/>
                <a:rect l="l" t="t" r="r" b="b"/>
                <a:pathLst>
                  <a:path w="345428" h="211761">
                    <a:moveTo>
                      <a:pt x="256104" y="143873"/>
                    </a:moveTo>
                    <a:cubicBezTo>
                      <a:pt x="259660" y="142730"/>
                      <a:pt x="263724" y="136253"/>
                      <a:pt x="269439" y="137523"/>
                    </a:cubicBezTo>
                    <a:cubicBezTo>
                      <a:pt x="273630" y="150731"/>
                      <a:pt x="266264" y="165717"/>
                      <a:pt x="254326" y="173337"/>
                    </a:cubicBezTo>
                    <a:cubicBezTo>
                      <a:pt x="216861" y="196959"/>
                      <a:pt x="205939" y="225026"/>
                      <a:pt x="198700" y="204833"/>
                    </a:cubicBezTo>
                    <a:cubicBezTo>
                      <a:pt x="215464" y="191752"/>
                      <a:pt x="230577" y="171051"/>
                      <a:pt x="228672" y="146794"/>
                    </a:cubicBezTo>
                    <a:cubicBezTo>
                      <a:pt x="227910" y="137396"/>
                      <a:pt x="219655" y="120886"/>
                      <a:pt x="210511" y="118092"/>
                    </a:cubicBezTo>
                    <a:cubicBezTo>
                      <a:pt x="201367" y="115298"/>
                      <a:pt x="188667" y="124696"/>
                      <a:pt x="179904" y="128506"/>
                    </a:cubicBezTo>
                    <a:lnTo>
                      <a:pt x="132914" y="149207"/>
                    </a:lnTo>
                    <a:cubicBezTo>
                      <a:pt x="118690" y="183497"/>
                      <a:pt x="144090" y="203817"/>
                      <a:pt x="117674" y="203182"/>
                    </a:cubicBezTo>
                    <a:cubicBezTo>
                      <a:pt x="105990" y="202928"/>
                      <a:pt x="114372" y="137142"/>
                      <a:pt x="79955" y="135618"/>
                    </a:cubicBezTo>
                    <a:cubicBezTo>
                      <a:pt x="59889" y="134729"/>
                      <a:pt x="34235" y="152382"/>
                      <a:pt x="16328" y="160891"/>
                    </a:cubicBezTo>
                    <a:cubicBezTo>
                      <a:pt x="12899" y="162542"/>
                      <a:pt x="17090" y="174988"/>
                      <a:pt x="15566" y="177782"/>
                    </a:cubicBezTo>
                    <a:cubicBezTo>
                      <a:pt x="14042" y="180576"/>
                      <a:pt x="4644" y="183116"/>
                      <a:pt x="2739" y="179052"/>
                    </a:cubicBezTo>
                    <a:cubicBezTo>
                      <a:pt x="-5389" y="161780"/>
                      <a:pt x="5914" y="143746"/>
                      <a:pt x="19122" y="133332"/>
                    </a:cubicBezTo>
                    <a:lnTo>
                      <a:pt x="50364" y="108948"/>
                    </a:lnTo>
                    <a:lnTo>
                      <a:pt x="33981" y="81770"/>
                    </a:lnTo>
                    <a:cubicBezTo>
                      <a:pt x="55825" y="63228"/>
                      <a:pt x="69541" y="39606"/>
                      <a:pt x="72589" y="10650"/>
                    </a:cubicBezTo>
                    <a:cubicBezTo>
                      <a:pt x="135200" y="12428"/>
                      <a:pt x="152853" y="23985"/>
                      <a:pt x="215718" y="5316"/>
                    </a:cubicBezTo>
                    <a:cubicBezTo>
                      <a:pt x="262708" y="-8654"/>
                      <a:pt x="313000" y="5062"/>
                      <a:pt x="341702" y="44686"/>
                    </a:cubicBezTo>
                    <a:cubicBezTo>
                      <a:pt x="347544" y="52814"/>
                      <a:pt x="345385" y="67165"/>
                      <a:pt x="342845" y="75928"/>
                    </a:cubicBezTo>
                    <a:cubicBezTo>
                      <a:pt x="340686" y="83548"/>
                      <a:pt x="332050" y="91295"/>
                      <a:pt x="320620" y="94089"/>
                    </a:cubicBezTo>
                    <a:cubicBezTo>
                      <a:pt x="309190" y="83548"/>
                      <a:pt x="343607" y="75420"/>
                      <a:pt x="330526" y="52687"/>
                    </a:cubicBezTo>
                    <a:cubicBezTo>
                      <a:pt x="325954" y="44686"/>
                      <a:pt x="318207" y="36685"/>
                      <a:pt x="306904" y="36685"/>
                    </a:cubicBezTo>
                    <a:cubicBezTo>
                      <a:pt x="311603" y="53068"/>
                      <a:pt x="316175" y="68181"/>
                      <a:pt x="316810" y="84691"/>
                    </a:cubicBezTo>
                    <a:cubicBezTo>
                      <a:pt x="276551" y="88120"/>
                      <a:pt x="269439" y="42019"/>
                      <a:pt x="218766" y="57513"/>
                    </a:cubicBezTo>
                    <a:cubicBezTo>
                      <a:pt x="206066" y="61450"/>
                      <a:pt x="191334" y="64117"/>
                      <a:pt x="190699" y="83040"/>
                    </a:cubicBezTo>
                    <a:cubicBezTo>
                      <a:pt x="212289" y="85834"/>
                      <a:pt x="220544" y="50528"/>
                      <a:pt x="244420" y="59291"/>
                    </a:cubicBezTo>
                    <a:cubicBezTo>
                      <a:pt x="275662" y="70721"/>
                      <a:pt x="280996" y="96502"/>
                      <a:pt x="318969" y="95867"/>
                    </a:cubicBezTo>
                    <a:cubicBezTo>
                      <a:pt x="320366" y="107170"/>
                      <a:pt x="316048" y="211564"/>
                      <a:pt x="317318" y="209405"/>
                    </a:cubicBezTo>
                    <a:cubicBezTo>
                      <a:pt x="313889" y="214739"/>
                      <a:pt x="305761" y="208643"/>
                      <a:pt x="302967" y="205595"/>
                    </a:cubicBezTo>
                    <a:cubicBezTo>
                      <a:pt x="296744" y="198864"/>
                      <a:pt x="315032" y="156827"/>
                      <a:pt x="288743" y="138412"/>
                    </a:cubicBezTo>
                    <a:cubicBezTo>
                      <a:pt x="271217" y="126220"/>
                      <a:pt x="251024" y="121267"/>
                      <a:pt x="232609" y="110091"/>
                    </a:cubicBezTo>
                    <a:cubicBezTo>
                      <a:pt x="234133" y="122537"/>
                      <a:pt x="243150" y="127236"/>
                      <a:pt x="238197" y="137777"/>
                    </a:cubicBezTo>
                    <a:lnTo>
                      <a:pt x="248357" y="135872"/>
                    </a:lnTo>
                    <a:cubicBezTo>
                      <a:pt x="251786" y="135237"/>
                      <a:pt x="253564" y="139555"/>
                      <a:pt x="256231" y="143873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Freeform 35"/>
              <p:cNvSpPr/>
              <p:nvPr/>
            </p:nvSpPr>
            <p:spPr>
              <a:xfrm>
                <a:off x="259145" y="223084"/>
                <a:ext cx="108266" cy="88066"/>
              </a:xfrm>
              <a:custGeom>
                <a:avLst/>
                <a:gdLst/>
                <a:ahLst/>
                <a:cxnLst/>
                <a:rect l="l" t="t" r="r" b="b"/>
                <a:pathLst>
                  <a:path w="108266" h="88066">
                    <a:moveTo>
                      <a:pt x="73468" y="87939"/>
                    </a:moveTo>
                    <a:cubicBezTo>
                      <a:pt x="38416" y="60888"/>
                      <a:pt x="21271" y="101020"/>
                      <a:pt x="2983" y="76890"/>
                    </a:cubicBezTo>
                    <a:cubicBezTo>
                      <a:pt x="-4891" y="66476"/>
                      <a:pt x="4761" y="61142"/>
                      <a:pt x="9714" y="51490"/>
                    </a:cubicBezTo>
                    <a:cubicBezTo>
                      <a:pt x="17080" y="37266"/>
                      <a:pt x="35876" y="-9089"/>
                      <a:pt x="63054" y="1579"/>
                    </a:cubicBezTo>
                    <a:cubicBezTo>
                      <a:pt x="66483" y="2976"/>
                      <a:pt x="65594" y="12628"/>
                      <a:pt x="69658" y="15549"/>
                    </a:cubicBezTo>
                    <a:cubicBezTo>
                      <a:pt x="81088" y="23550"/>
                      <a:pt x="95439" y="17200"/>
                      <a:pt x="108266" y="23042"/>
                    </a:cubicBezTo>
                    <a:cubicBezTo>
                      <a:pt x="108393" y="48696"/>
                      <a:pt x="95693" y="71175"/>
                      <a:pt x="73341" y="88066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" name="Freeform 36"/>
              <p:cNvSpPr/>
              <p:nvPr/>
            </p:nvSpPr>
            <p:spPr>
              <a:xfrm>
                <a:off x="259121" y="523012"/>
                <a:ext cx="107975" cy="87604"/>
              </a:xfrm>
              <a:custGeom>
                <a:avLst/>
                <a:gdLst/>
                <a:ahLst/>
                <a:cxnLst/>
                <a:rect l="l" t="t" r="r" b="b"/>
                <a:pathLst>
                  <a:path w="107975" h="87604">
                    <a:moveTo>
                      <a:pt x="73111" y="87604"/>
                    </a:moveTo>
                    <a:cubicBezTo>
                      <a:pt x="40980" y="59410"/>
                      <a:pt x="21295" y="100304"/>
                      <a:pt x="2880" y="76174"/>
                    </a:cubicBezTo>
                    <a:cubicBezTo>
                      <a:pt x="-4867" y="66014"/>
                      <a:pt x="4912" y="59918"/>
                      <a:pt x="9992" y="50139"/>
                    </a:cubicBezTo>
                    <a:cubicBezTo>
                      <a:pt x="20279" y="30200"/>
                      <a:pt x="32725" y="-3074"/>
                      <a:pt x="61046" y="228"/>
                    </a:cubicBezTo>
                    <a:cubicBezTo>
                      <a:pt x="66380" y="863"/>
                      <a:pt x="65872" y="12166"/>
                      <a:pt x="71333" y="15722"/>
                    </a:cubicBezTo>
                    <a:cubicBezTo>
                      <a:pt x="82001" y="22580"/>
                      <a:pt x="96098" y="16865"/>
                      <a:pt x="107909" y="22199"/>
                    </a:cubicBezTo>
                    <a:cubicBezTo>
                      <a:pt x="109052" y="47853"/>
                      <a:pt x="95209" y="71221"/>
                      <a:pt x="73111" y="87604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" name="Freeform 37"/>
              <p:cNvSpPr/>
              <p:nvPr/>
            </p:nvSpPr>
            <p:spPr>
              <a:xfrm>
                <a:off x="226822" y="199091"/>
                <a:ext cx="58706" cy="40272"/>
              </a:xfrm>
              <a:custGeom>
                <a:avLst/>
                <a:gdLst/>
                <a:ahLst/>
                <a:cxnLst/>
                <a:rect l="l" t="t" r="r" b="b"/>
                <a:pathLst>
                  <a:path w="58706" h="40272">
                    <a:moveTo>
                      <a:pt x="58674" y="31414"/>
                    </a:moveTo>
                    <a:cubicBezTo>
                      <a:pt x="59309" y="38272"/>
                      <a:pt x="50292" y="41574"/>
                      <a:pt x="46101" y="39796"/>
                    </a:cubicBezTo>
                    <a:cubicBezTo>
                      <a:pt x="16510" y="26842"/>
                      <a:pt x="37338" y="8935"/>
                      <a:pt x="0" y="1696"/>
                    </a:cubicBezTo>
                    <a:cubicBezTo>
                      <a:pt x="16891" y="-4273"/>
                      <a:pt x="29337" y="6522"/>
                      <a:pt x="38354" y="1833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Freeform 38"/>
              <p:cNvSpPr/>
              <p:nvPr/>
            </p:nvSpPr>
            <p:spPr>
              <a:xfrm>
                <a:off x="331216" y="188195"/>
                <a:ext cx="48387" cy="48778"/>
              </a:xfrm>
              <a:custGeom>
                <a:avLst/>
                <a:gdLst/>
                <a:ahLst/>
                <a:cxnLst/>
                <a:rect l="l" t="t" r="r" b="b"/>
                <a:pathLst>
                  <a:path w="48387" h="48778">
                    <a:moveTo>
                      <a:pt x="48387" y="146"/>
                    </a:moveTo>
                    <a:cubicBezTo>
                      <a:pt x="30480" y="15894"/>
                      <a:pt x="33020" y="40913"/>
                      <a:pt x="18669" y="46882"/>
                    </a:cubicBezTo>
                    <a:cubicBezTo>
                      <a:pt x="12446" y="49422"/>
                      <a:pt x="5715" y="50565"/>
                      <a:pt x="0" y="42691"/>
                    </a:cubicBezTo>
                    <a:cubicBezTo>
                      <a:pt x="33147" y="28975"/>
                      <a:pt x="24892" y="-2394"/>
                      <a:pt x="48387" y="146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" name="Freeform 39"/>
              <p:cNvSpPr/>
              <p:nvPr/>
            </p:nvSpPr>
            <p:spPr>
              <a:xfrm>
                <a:off x="331343" y="486410"/>
                <a:ext cx="48641" cy="49122"/>
              </a:xfrm>
              <a:custGeom>
                <a:avLst/>
                <a:gdLst/>
                <a:ahLst/>
                <a:cxnLst/>
                <a:rect l="l" t="t" r="r" b="b"/>
                <a:pathLst>
                  <a:path w="48641" h="49122">
                    <a:moveTo>
                      <a:pt x="48641" y="0"/>
                    </a:moveTo>
                    <a:cubicBezTo>
                      <a:pt x="29718" y="17780"/>
                      <a:pt x="32893" y="41783"/>
                      <a:pt x="18415" y="47117"/>
                    </a:cubicBezTo>
                    <a:cubicBezTo>
                      <a:pt x="11938" y="49530"/>
                      <a:pt x="4826" y="51308"/>
                      <a:pt x="0" y="42926"/>
                    </a:cubicBezTo>
                    <a:cubicBezTo>
                      <a:pt x="33401" y="28702"/>
                      <a:pt x="22860" y="508"/>
                      <a:pt x="48641" y="0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reeform 40"/>
              <p:cNvSpPr/>
              <p:nvPr/>
            </p:nvSpPr>
            <p:spPr>
              <a:xfrm>
                <a:off x="226949" y="497705"/>
                <a:ext cx="61722" cy="40226"/>
              </a:xfrm>
              <a:custGeom>
                <a:avLst/>
                <a:gdLst/>
                <a:ahLst/>
                <a:cxnLst/>
                <a:rect l="l" t="t" r="r" b="b"/>
                <a:pathLst>
                  <a:path w="61722" h="40226">
                    <a:moveTo>
                      <a:pt x="61722" y="30234"/>
                    </a:moveTo>
                    <a:cubicBezTo>
                      <a:pt x="57912" y="37346"/>
                      <a:pt x="52451" y="41918"/>
                      <a:pt x="45212" y="39632"/>
                    </a:cubicBezTo>
                    <a:cubicBezTo>
                      <a:pt x="20955" y="32012"/>
                      <a:pt x="34417" y="6104"/>
                      <a:pt x="0" y="1151"/>
                    </a:cubicBezTo>
                    <a:cubicBezTo>
                      <a:pt x="12319" y="-2659"/>
                      <a:pt x="22733" y="3691"/>
                      <a:pt x="31623" y="9914"/>
                    </a:cubicBezTo>
                    <a:cubicBezTo>
                      <a:pt x="38481" y="21090"/>
                      <a:pt x="46990" y="27567"/>
                      <a:pt x="61722" y="30234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reeform 41"/>
              <p:cNvSpPr/>
              <p:nvPr/>
            </p:nvSpPr>
            <p:spPr>
              <a:xfrm>
                <a:off x="300443" y="616421"/>
                <a:ext cx="28106" cy="29131"/>
              </a:xfrm>
              <a:custGeom>
                <a:avLst/>
                <a:gdLst/>
                <a:ahLst/>
                <a:cxnLst/>
                <a:rect l="l" t="t" r="r" b="b"/>
                <a:pathLst>
                  <a:path w="28106" h="29131">
                    <a:moveTo>
                      <a:pt x="28106" y="11721"/>
                    </a:moveTo>
                    <a:cubicBezTo>
                      <a:pt x="27344" y="19214"/>
                      <a:pt x="23407" y="29501"/>
                      <a:pt x="16930" y="29120"/>
                    </a:cubicBezTo>
                    <a:cubicBezTo>
                      <a:pt x="12104" y="28739"/>
                      <a:pt x="3341" y="23532"/>
                      <a:pt x="547" y="18833"/>
                    </a:cubicBezTo>
                    <a:cubicBezTo>
                      <a:pt x="-3136" y="12483"/>
                      <a:pt x="12612" y="-3773"/>
                      <a:pt x="22645" y="799"/>
                    </a:cubicBezTo>
                    <a:cubicBezTo>
                      <a:pt x="25312" y="2069"/>
                      <a:pt x="28614" y="5371"/>
                      <a:pt x="27979" y="11848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reeform 42"/>
              <p:cNvSpPr/>
              <p:nvPr/>
            </p:nvSpPr>
            <p:spPr>
              <a:xfrm>
                <a:off x="300336" y="317497"/>
                <a:ext cx="28391" cy="29530"/>
              </a:xfrm>
              <a:custGeom>
                <a:avLst/>
                <a:gdLst/>
                <a:ahLst/>
                <a:cxnLst/>
                <a:rect l="l" t="t" r="r" b="b"/>
                <a:pathLst>
                  <a:path w="28391" h="29530">
                    <a:moveTo>
                      <a:pt x="23387" y="892"/>
                    </a:moveTo>
                    <a:cubicBezTo>
                      <a:pt x="34309" y="4829"/>
                      <a:pt x="24657" y="26673"/>
                      <a:pt x="19831" y="29213"/>
                    </a:cubicBezTo>
                    <a:cubicBezTo>
                      <a:pt x="15386" y="31499"/>
                      <a:pt x="908" y="20831"/>
                      <a:pt x="19" y="16132"/>
                    </a:cubicBezTo>
                    <a:cubicBezTo>
                      <a:pt x="-489" y="13084"/>
                      <a:pt x="9417" y="-4061"/>
                      <a:pt x="23387" y="892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" name="Freeform 43"/>
              <p:cNvSpPr/>
              <p:nvPr/>
            </p:nvSpPr>
            <p:spPr>
              <a:xfrm>
                <a:off x="63500" y="63500"/>
                <a:ext cx="788416" cy="815848"/>
              </a:xfrm>
              <a:custGeom>
                <a:avLst/>
                <a:gdLst/>
                <a:ahLst/>
                <a:cxnLst/>
                <a:rect l="l" t="t" r="r" b="b"/>
                <a:pathLst>
                  <a:path w="788416" h="815848">
                    <a:moveTo>
                      <a:pt x="771525" y="815848"/>
                    </a:moveTo>
                    <a:lnTo>
                      <a:pt x="16891" y="815848"/>
                    </a:lnTo>
                    <a:lnTo>
                      <a:pt x="0" y="815848"/>
                    </a:lnTo>
                    <a:lnTo>
                      <a:pt x="0" y="798957"/>
                    </a:lnTo>
                    <a:lnTo>
                      <a:pt x="0" y="16891"/>
                    </a:lnTo>
                    <a:lnTo>
                      <a:pt x="0" y="0"/>
                    </a:lnTo>
                    <a:lnTo>
                      <a:pt x="16891" y="0"/>
                    </a:lnTo>
                    <a:lnTo>
                      <a:pt x="771525" y="0"/>
                    </a:lnTo>
                    <a:lnTo>
                      <a:pt x="788416" y="0"/>
                    </a:lnTo>
                    <a:lnTo>
                      <a:pt x="788416" y="16891"/>
                    </a:lnTo>
                    <a:lnTo>
                      <a:pt x="788416" y="798957"/>
                    </a:lnTo>
                    <a:lnTo>
                      <a:pt x="788416" y="815848"/>
                    </a:lnTo>
                    <a:lnTo>
                      <a:pt x="771525" y="815848"/>
                    </a:lnTo>
                    <a:moveTo>
                      <a:pt x="771525" y="781939"/>
                    </a:moveTo>
                    <a:lnTo>
                      <a:pt x="771525" y="798830"/>
                    </a:lnTo>
                    <a:lnTo>
                      <a:pt x="754507" y="798830"/>
                    </a:lnTo>
                    <a:lnTo>
                      <a:pt x="754507" y="16891"/>
                    </a:lnTo>
                    <a:lnTo>
                      <a:pt x="771398" y="16891"/>
                    </a:lnTo>
                    <a:lnTo>
                      <a:pt x="771398" y="33909"/>
                    </a:lnTo>
                    <a:lnTo>
                      <a:pt x="16891" y="33909"/>
                    </a:lnTo>
                    <a:lnTo>
                      <a:pt x="16891" y="16891"/>
                    </a:lnTo>
                    <a:lnTo>
                      <a:pt x="33909" y="16891"/>
                    </a:lnTo>
                    <a:lnTo>
                      <a:pt x="33909" y="798957"/>
                    </a:lnTo>
                    <a:lnTo>
                      <a:pt x="16891" y="798957"/>
                    </a:lnTo>
                    <a:lnTo>
                      <a:pt x="16891" y="781939"/>
                    </a:lnTo>
                    <a:lnTo>
                      <a:pt x="771525" y="7819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190685" y="1158237"/>
              <a:ext cx="902181" cy="3465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sz="1571" spc="-1" dirty="0">
                  <a:solidFill>
                    <a:srgbClr val="FFFFFF"/>
                  </a:solidFill>
                  <a:latin typeface="Gran Biarnesa"/>
                  <a:ea typeface="Gran Biarnesa"/>
                  <a:cs typeface="Gran Biarnesa"/>
                  <a:sym typeface="Gran Biarnesa"/>
                </a:rPr>
                <a:t>Béarn</a:t>
              </a:r>
            </a:p>
          </p:txBody>
        </p:sp>
      </p:grpSp>
      <p:grpSp>
        <p:nvGrpSpPr>
          <p:cNvPr id="50" name="Group 22">
            <a:extLst>
              <a:ext uri="{FF2B5EF4-FFF2-40B4-BE49-F238E27FC236}">
                <a16:creationId xmlns:a16="http://schemas.microsoft.com/office/drawing/2014/main" id="{527EA995-DE5C-128C-3073-B1A4B06D2367}"/>
              </a:ext>
            </a:extLst>
          </p:cNvPr>
          <p:cNvGrpSpPr/>
          <p:nvPr/>
        </p:nvGrpSpPr>
        <p:grpSpPr>
          <a:xfrm>
            <a:off x="9009292" y="6986242"/>
            <a:ext cx="717809" cy="668356"/>
            <a:chOff x="0" y="0"/>
            <a:chExt cx="74562" cy="69427"/>
          </a:xfrm>
        </p:grpSpPr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F36F6F94-B6C4-055A-14FE-C25764C6D3FF}"/>
                </a:ext>
              </a:extLst>
            </p:cNvPr>
            <p:cNvSpPr/>
            <p:nvPr/>
          </p:nvSpPr>
          <p:spPr>
            <a:xfrm>
              <a:off x="0" y="0"/>
              <a:ext cx="74587" cy="69439"/>
            </a:xfrm>
            <a:custGeom>
              <a:avLst/>
              <a:gdLst/>
              <a:ahLst/>
              <a:cxnLst/>
              <a:rect l="l" t="t" r="r" b="b"/>
              <a:pathLst>
                <a:path w="74587" h="69439">
                  <a:moveTo>
                    <a:pt x="74587" y="69439"/>
                  </a:moveTo>
                  <a:lnTo>
                    <a:pt x="68940" y="69439"/>
                  </a:lnTo>
                  <a:lnTo>
                    <a:pt x="68940" y="5116"/>
                  </a:lnTo>
                  <a:lnTo>
                    <a:pt x="0" y="5116"/>
                  </a:lnTo>
                  <a:lnTo>
                    <a:pt x="0" y="0"/>
                  </a:lnTo>
                  <a:lnTo>
                    <a:pt x="745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2" name="Group 24">
            <a:extLst>
              <a:ext uri="{FF2B5EF4-FFF2-40B4-BE49-F238E27FC236}">
                <a16:creationId xmlns:a16="http://schemas.microsoft.com/office/drawing/2014/main" id="{72B036F7-61C7-D66A-42D5-91452D19FF33}"/>
              </a:ext>
            </a:extLst>
          </p:cNvPr>
          <p:cNvGrpSpPr/>
          <p:nvPr/>
        </p:nvGrpSpPr>
        <p:grpSpPr>
          <a:xfrm>
            <a:off x="9727101" y="-237318"/>
            <a:ext cx="8838519" cy="7223560"/>
            <a:chOff x="0" y="-38100"/>
            <a:chExt cx="2327840" cy="1902501"/>
          </a:xfrm>
        </p:grpSpPr>
        <p:sp>
          <p:nvSpPr>
            <p:cNvPr id="53" name="Freeform 25">
              <a:extLst>
                <a:ext uri="{FF2B5EF4-FFF2-40B4-BE49-F238E27FC236}">
                  <a16:creationId xmlns:a16="http://schemas.microsoft.com/office/drawing/2014/main" id="{285245D3-0530-C659-4186-1EEDF4813209}"/>
                </a:ext>
              </a:extLst>
            </p:cNvPr>
            <p:cNvSpPr/>
            <p:nvPr/>
          </p:nvSpPr>
          <p:spPr>
            <a:xfrm>
              <a:off x="0" y="24403"/>
              <a:ext cx="2254722" cy="1839998"/>
            </a:xfrm>
            <a:custGeom>
              <a:avLst/>
              <a:gdLst/>
              <a:ahLst/>
              <a:cxnLst/>
              <a:rect l="l" t="t" r="r" b="b"/>
              <a:pathLst>
                <a:path w="2327840" h="1864401">
                  <a:moveTo>
                    <a:pt x="0" y="0"/>
                  </a:moveTo>
                  <a:lnTo>
                    <a:pt x="2327840" y="0"/>
                  </a:lnTo>
                  <a:lnTo>
                    <a:pt x="2327840" y="1864401"/>
                  </a:lnTo>
                  <a:lnTo>
                    <a:pt x="0" y="1864401"/>
                  </a:lnTo>
                  <a:close/>
                </a:path>
              </a:pathLst>
            </a:custGeom>
            <a:solidFill>
              <a:srgbClr val="0061AF"/>
            </a:solid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4" name="TextBox 26">
              <a:extLst>
                <a:ext uri="{FF2B5EF4-FFF2-40B4-BE49-F238E27FC236}">
                  <a16:creationId xmlns:a16="http://schemas.microsoft.com/office/drawing/2014/main" id="{88B88743-583C-556B-F94B-01803AB6C64C}"/>
                </a:ext>
              </a:extLst>
            </p:cNvPr>
            <p:cNvSpPr txBox="1"/>
            <p:nvPr/>
          </p:nvSpPr>
          <p:spPr>
            <a:xfrm>
              <a:off x="0" y="-38100"/>
              <a:ext cx="2327840" cy="1902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sp>
        <p:nvSpPr>
          <p:cNvPr id="55" name="TextBox 29">
            <a:extLst>
              <a:ext uri="{FF2B5EF4-FFF2-40B4-BE49-F238E27FC236}">
                <a16:creationId xmlns:a16="http://schemas.microsoft.com/office/drawing/2014/main" id="{213EBA94-2868-6400-E206-73656C561EAB}"/>
              </a:ext>
            </a:extLst>
          </p:cNvPr>
          <p:cNvSpPr txBox="1"/>
          <p:nvPr/>
        </p:nvSpPr>
        <p:spPr>
          <a:xfrm>
            <a:off x="10743379" y="3410300"/>
            <a:ext cx="4745916" cy="2322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8"/>
              </a:lnSpc>
            </a:pPr>
            <a:r>
              <a:rPr lang="en-US" sz="5640" spc="118" dirty="0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</a:t>
            </a:r>
            <a:r>
              <a:rPr lang="en-US" sz="5640" spc="118" dirty="0" err="1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territoire</a:t>
            </a:r>
            <a:r>
              <a:rPr lang="en-US" sz="5640" spc="118" dirty="0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</a:t>
            </a:r>
            <a:r>
              <a:rPr lang="en-US" sz="5640" spc="118" dirty="0" err="1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dynamique</a:t>
            </a:r>
            <a:endParaRPr lang="en-US" sz="5640" spc="118" dirty="0">
              <a:solidFill>
                <a:srgbClr val="FFFFFF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  <a:p>
            <a:pPr algn="l">
              <a:lnSpc>
                <a:spcPts val="5578"/>
              </a:lnSpc>
            </a:pPr>
            <a:r>
              <a:rPr lang="en-US" sz="5640" spc="118" dirty="0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et innovant </a:t>
            </a:r>
          </a:p>
        </p:txBody>
      </p:sp>
      <p:sp>
        <p:nvSpPr>
          <p:cNvPr id="56" name="TextBox 30">
            <a:extLst>
              <a:ext uri="{FF2B5EF4-FFF2-40B4-BE49-F238E27FC236}">
                <a16:creationId xmlns:a16="http://schemas.microsoft.com/office/drawing/2014/main" id="{F20BA6D2-95FF-FAD2-31D7-B09645E2DF14}"/>
              </a:ext>
            </a:extLst>
          </p:cNvPr>
          <p:cNvSpPr txBox="1"/>
          <p:nvPr/>
        </p:nvSpPr>
        <p:spPr>
          <a:xfrm>
            <a:off x="10743378" y="737660"/>
            <a:ext cx="5205003" cy="2128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8049"/>
              </a:lnSpc>
            </a:pPr>
            <a:r>
              <a:rPr lang="en-US" sz="12892" spc="-12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F965D71-BA85-9432-6D04-EBE3864819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8487" y="9076633"/>
            <a:ext cx="2043434" cy="5616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1" y="2933700"/>
            <a:ext cx="7300340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Une </a:t>
            </a: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histoire</a:t>
            </a: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</a:t>
            </a: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industrielle</a:t>
            </a: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et </a:t>
            </a: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énergétique</a:t>
            </a: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unique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4842947"/>
            <a:ext cx="7071739" cy="2598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Le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Béarn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est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d’énergies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de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pionniers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avec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tradition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industrielle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forte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construite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sur le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bassin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Lacq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classé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SEVESO.</a:t>
            </a:r>
          </a:p>
          <a:p>
            <a:pPr>
              <a:lnSpc>
                <a:spcPts val="2879"/>
              </a:lnSpc>
            </a:pP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Aujourd’hui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à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la pointe des initiatives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innovantes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notre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territoire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est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au service des transitions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énergétiques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technologiques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durables et se structure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autours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filières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d’avenir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9C47182-5BFC-A67C-3FE1-A9867D892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8" r="19709"/>
          <a:stretch>
            <a:fillRect/>
          </a:stretch>
        </p:blipFill>
        <p:spPr>
          <a:xfrm>
            <a:off x="0" y="0"/>
            <a:ext cx="74676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98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34A4B-4D51-3F0E-4074-B7AFEA85B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D75F06D-105A-51F4-1DA1-96C9B2428900}"/>
              </a:ext>
            </a:extLst>
          </p:cNvPr>
          <p:cNvGrpSpPr/>
          <p:nvPr/>
        </p:nvGrpSpPr>
        <p:grpSpPr>
          <a:xfrm>
            <a:off x="8963811" y="4941594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6DD736A-465B-0CD5-5729-462CAD12200E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8608F7A9-7CA7-41DA-00AA-C9C33170F80E}"/>
              </a:ext>
            </a:extLst>
          </p:cNvPr>
          <p:cNvGrpSpPr/>
          <p:nvPr/>
        </p:nvGrpSpPr>
        <p:grpSpPr>
          <a:xfrm>
            <a:off x="8963838" y="5979648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96A65DE-FFA0-7FD9-8207-EAF741D0DC6C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C0706E7E-A06D-CB48-4C5A-1CD5338370AB}"/>
              </a:ext>
            </a:extLst>
          </p:cNvPr>
          <p:cNvSpPr txBox="1"/>
          <p:nvPr/>
        </p:nvSpPr>
        <p:spPr>
          <a:xfrm>
            <a:off x="8963811" y="2919181"/>
            <a:ext cx="5633329" cy="2150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Biocarburants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Production de carburants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issus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ressources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renouvelables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3 Md€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d’investissements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dans les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projets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E-CHO et NACRE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d’ici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2030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DA3A7344-DB21-0130-AF62-49C1D3B47DB8}"/>
              </a:ext>
            </a:extLst>
          </p:cNvPr>
          <p:cNvSpPr txBox="1"/>
          <p:nvPr/>
        </p:nvSpPr>
        <p:spPr>
          <a:xfrm>
            <a:off x="8963812" y="5069321"/>
            <a:ext cx="5704380" cy="709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400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CO2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Chaîne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valeur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du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dioxyde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carbone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379BD52E-BBC7-C8D5-CABC-E8D02824FC83}"/>
              </a:ext>
            </a:extLst>
          </p:cNvPr>
          <p:cNvSpPr txBox="1"/>
          <p:nvPr/>
        </p:nvSpPr>
        <p:spPr>
          <a:xfrm>
            <a:off x="8963811" y="7605977"/>
            <a:ext cx="5633329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Hydrogène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naturel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Recherche de pointe sur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tous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hydrogènes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BBD9A9F8-EFC0-5E2C-F172-A73B9216CF9C}"/>
              </a:ext>
            </a:extLst>
          </p:cNvPr>
          <p:cNvGrpSpPr/>
          <p:nvPr/>
        </p:nvGrpSpPr>
        <p:grpSpPr>
          <a:xfrm>
            <a:off x="8963838" y="7429500"/>
            <a:ext cx="5426987" cy="13099"/>
            <a:chOff x="0" y="0"/>
            <a:chExt cx="2632189" cy="6350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7E7CE33-F23D-9ABB-0560-B123C419BC8C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677E4D3-7452-856C-43CE-F4F42A2B48C2}"/>
              </a:ext>
            </a:extLst>
          </p:cNvPr>
          <p:cNvSpPr txBox="1"/>
          <p:nvPr/>
        </p:nvSpPr>
        <p:spPr>
          <a:xfrm>
            <a:off x="8963812" y="6193200"/>
            <a:ext cx="5704380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Géothermie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Exploitation des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ressources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du sous-sol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béarnais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F22C298-8593-9330-4ED6-FC534410D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5" r="26747"/>
          <a:stretch>
            <a:fillRect/>
          </a:stretch>
        </p:blipFill>
        <p:spPr>
          <a:xfrm>
            <a:off x="-37793" y="13099"/>
            <a:ext cx="731520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41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787EB7D-A88A-A37C-F4A6-F52F2950B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8"/>
          <a:stretch>
            <a:fillRect/>
          </a:stretch>
        </p:blipFill>
        <p:spPr>
          <a:xfrm>
            <a:off x="0" y="-21535"/>
            <a:ext cx="18288000" cy="10308535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A321FC78-D291-6D24-D792-75C7E65273F8}"/>
              </a:ext>
            </a:extLst>
          </p:cNvPr>
          <p:cNvSpPr txBox="1"/>
          <p:nvPr/>
        </p:nvSpPr>
        <p:spPr>
          <a:xfrm>
            <a:off x="4724400" y="2476500"/>
            <a:ext cx="12496800" cy="7155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territoire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clé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pour la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souveraineté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industrielle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nationale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et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européenne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3195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BE83959-501F-1E8C-3DAA-BB37874D1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2"/>
          <a:stretch>
            <a:fillRect/>
          </a:stretch>
        </p:blipFill>
        <p:spPr>
          <a:xfrm>
            <a:off x="-18691" y="-10783"/>
            <a:ext cx="18335266" cy="10297784"/>
          </a:xfrm>
          <a:prstGeom prst="rect">
            <a:avLst/>
          </a:prstGeom>
        </p:spPr>
      </p:pic>
      <p:grpSp>
        <p:nvGrpSpPr>
          <p:cNvPr id="5" name="Group 10">
            <a:extLst>
              <a:ext uri="{FF2B5EF4-FFF2-40B4-BE49-F238E27FC236}">
                <a16:creationId xmlns:a16="http://schemas.microsoft.com/office/drawing/2014/main" id="{7F3145F2-E255-574B-A6AB-3CB5159DEE30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9CC1272E-EF7A-5644-A023-608CDA8A2017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Freeform 8">
            <a:extLst>
              <a:ext uri="{FF2B5EF4-FFF2-40B4-BE49-F238E27FC236}">
                <a16:creationId xmlns:a16="http://schemas.microsoft.com/office/drawing/2014/main" id="{219FD30F-9EF3-F046-9914-EDB01CB3116E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6B2FBE87-DE57-9447-941E-5DBC9A883A26}"/>
              </a:ext>
            </a:extLst>
          </p:cNvPr>
          <p:cNvSpPr txBox="1"/>
          <p:nvPr/>
        </p:nvSpPr>
        <p:spPr>
          <a:xfrm>
            <a:off x="10058400" y="773405"/>
            <a:ext cx="690722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Le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Béarn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contribute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à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la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souveraineté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française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européenne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en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matière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d’énergies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pilotables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de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matériaux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critiques 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et de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matériaux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avancés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  <a:endParaRPr lang="en-US" sz="3407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</p:spTree>
    <p:extLst>
      <p:ext uri="{BB962C8B-B14F-4D97-AF65-F5344CB8AC3E}">
        <p14:creationId xmlns:p14="http://schemas.microsoft.com/office/powerpoint/2010/main" val="3579077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0DB08-D449-19DF-30A4-1448760FC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9BA483-3330-722E-A1DD-1A25F4D18518}"/>
              </a:ext>
            </a:extLst>
          </p:cNvPr>
          <p:cNvGrpSpPr/>
          <p:nvPr/>
        </p:nvGrpSpPr>
        <p:grpSpPr>
          <a:xfrm>
            <a:off x="8963812" y="4884590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F0CF980-C544-DDF2-A409-F9F147BF24F5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7D61D721-606A-31FC-4A6C-DCB82B5FD5C5}"/>
              </a:ext>
            </a:extLst>
          </p:cNvPr>
          <p:cNvGrpSpPr/>
          <p:nvPr/>
        </p:nvGrpSpPr>
        <p:grpSpPr>
          <a:xfrm>
            <a:off x="8963812" y="6487216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7D7007D-42B0-2A37-FF02-890241EDCE7A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03A67F6E-F057-6037-C70C-77DDB740CD60}"/>
              </a:ext>
            </a:extLst>
          </p:cNvPr>
          <p:cNvSpPr txBox="1"/>
          <p:nvPr/>
        </p:nvSpPr>
        <p:spPr>
          <a:xfrm>
            <a:off x="8963812" y="2925686"/>
            <a:ext cx="5895188" cy="1787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RECYCLAGE ET PRODUCTION DE TERRES RARES</a:t>
            </a:r>
          </a:p>
          <a:p>
            <a:pPr>
              <a:lnSpc>
                <a:spcPts val="2800"/>
              </a:lnSpc>
            </a:pP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Carester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Less Common Metals : La première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usine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industrielle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européenne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(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Caremag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), La “Magnet Valley”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l’Europe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7D5B858D-5118-4B87-97AE-84F14CCB9B8F}"/>
              </a:ext>
            </a:extLst>
          </p:cNvPr>
          <p:cNvSpPr txBox="1"/>
          <p:nvPr/>
        </p:nvSpPr>
        <p:spPr>
          <a:xfrm>
            <a:off x="8928286" y="5158524"/>
            <a:ext cx="5704380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GÉOTHERMIE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Arverne : Le leader français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d’une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énergie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décarbonée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stable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DB4FE3A-444C-F672-BB9B-66A823D6C6CA}"/>
              </a:ext>
            </a:extLst>
          </p:cNvPr>
          <p:cNvSpPr txBox="1"/>
          <p:nvPr/>
        </p:nvSpPr>
        <p:spPr>
          <a:xfrm>
            <a:off x="8931324" y="6673216"/>
            <a:ext cx="5633329" cy="1068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FIBRE DE CARBONE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Toray : Le premier fabricant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mondial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chaîne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industrielle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complète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A13DF3A-0FFA-8B28-5397-760A6E0BA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28" y="0"/>
            <a:ext cx="686168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63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8E211CF-94B6-DB4C-9D27-8616441E8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2" r="20885"/>
          <a:stretch>
            <a:fillRect/>
          </a:stretch>
        </p:blipFill>
        <p:spPr>
          <a:xfrm>
            <a:off x="-457200" y="2600"/>
            <a:ext cx="7239000" cy="10311848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1" y="3771900"/>
            <a:ext cx="730034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INDUSLACQ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4842947"/>
            <a:ext cx="7071739" cy="1482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La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plateforme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industrielle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gérée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par SOBEGI,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filiale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TotalEnergies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accueille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les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projets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stratégiques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souverains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la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chimie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des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matériaux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de la transition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énergétique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4172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512DA-766E-B982-1437-52E4CC907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EC2FCF79-B5E4-9447-66C0-7507A257A750}"/>
              </a:ext>
            </a:extLst>
          </p:cNvPr>
          <p:cNvSpPr txBox="1"/>
          <p:nvPr/>
        </p:nvSpPr>
        <p:spPr>
          <a:xfrm>
            <a:off x="3505200" y="5676900"/>
            <a:ext cx="135636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Des infrastructures de transport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stratégiques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8256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3C681-9370-A1BA-8CE4-B5D8191EB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491F08D8-2401-8C93-DB16-AE355641A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57"/>
          <a:stretch>
            <a:fillRect/>
          </a:stretch>
        </p:blipFill>
        <p:spPr>
          <a:xfrm>
            <a:off x="-87320" y="1"/>
            <a:ext cx="18403895" cy="10287000"/>
          </a:xfrm>
          <a:prstGeom prst="rect">
            <a:avLst/>
          </a:prstGeom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54B2CDBD-721E-8D0E-3F82-19B6DE55E1D0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6AA92E37-AA7A-2347-4CDF-CAC59FB088CB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3535FA2A-4472-FBA6-39F6-A74C3C29332C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33DD7146-4A39-3D09-48B2-DE6001AC6BCF}"/>
              </a:ext>
            </a:extLst>
          </p:cNvPr>
          <p:cNvSpPr txBox="1"/>
          <p:nvPr/>
        </p:nvSpPr>
        <p:spPr>
          <a:xfrm>
            <a:off x="8485180" y="-84089"/>
            <a:ext cx="9831395" cy="470866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85C51F26-CFF9-77D7-59AD-8F089D4ACDDB}"/>
              </a:ext>
            </a:extLst>
          </p:cNvPr>
          <p:cNvSpPr txBox="1"/>
          <p:nvPr/>
        </p:nvSpPr>
        <p:spPr>
          <a:xfrm>
            <a:off x="10085380" y="1390149"/>
            <a:ext cx="6907220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 réseau de transport </a:t>
            </a:r>
          </a:p>
          <a:p>
            <a:pPr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multimodal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connecté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aux grands axes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européens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aux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marchés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internationaux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  <a:p>
            <a:pPr>
              <a:lnSpc>
                <a:spcPts val="3959"/>
              </a:lnSpc>
            </a:pPr>
            <a:endParaRPr lang="en-US" sz="3407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34">
            <a:extLst>
              <a:ext uri="{FF2B5EF4-FFF2-40B4-BE49-F238E27FC236}">
                <a16:creationId xmlns:a16="http://schemas.microsoft.com/office/drawing/2014/main" id="{7B1D1E4E-6E6D-51E3-231D-9E4F6A2D1611}"/>
              </a:ext>
            </a:extLst>
          </p:cNvPr>
          <p:cNvSpPr txBox="1"/>
          <p:nvPr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14A1FC-32B2-E2F7-08E7-EC14CAA49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67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83453-EF53-E0E3-A39E-CCBBF0AE1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4A2CB45-113A-4479-464C-DBBAA1F1C8B8}"/>
              </a:ext>
            </a:extLst>
          </p:cNvPr>
          <p:cNvSpPr txBox="1"/>
          <p:nvPr/>
        </p:nvSpPr>
        <p:spPr>
          <a:xfrm>
            <a:off x="3062781" y="2561867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EACC2B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OUVERTURE VERS L’ESPAGNE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À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moins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200 km :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Bilbao,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Pampelune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Saragosse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2B99531-D3ED-3037-6769-C3DFE7223107}"/>
              </a:ext>
            </a:extLst>
          </p:cNvPr>
          <p:cNvSpPr txBox="1"/>
          <p:nvPr/>
        </p:nvSpPr>
        <p:spPr>
          <a:xfrm>
            <a:off x="3062781" y="5797859"/>
            <a:ext cx="5704380" cy="2868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EACC2B"/>
                </a:solidFill>
                <a:latin typeface="DM Sans 1 Bold"/>
                <a:sym typeface="DM Sans 1 Bold"/>
              </a:rPr>
              <a:t>MOBILITÉS LOCALES OPTIMISÉES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BUS à Haut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Niveau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Service</a:t>
            </a:r>
          </a:p>
          <a:p>
            <a:pPr>
              <a:lnSpc>
                <a:spcPts val="2800"/>
              </a:lnSpc>
            </a:pP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fonctionnant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à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l’hydrogène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Temps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trajets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automobiles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rapides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D274AD5-EA2F-3449-D40B-79B1FA64A592}"/>
              </a:ext>
            </a:extLst>
          </p:cNvPr>
          <p:cNvSpPr txBox="1"/>
          <p:nvPr/>
        </p:nvSpPr>
        <p:spPr>
          <a:xfrm>
            <a:off x="3067077" y="3914417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Horizon 2032 :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Liaison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ferroviaire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Pau/Canfranc/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Saragosse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3A530FC-872F-3F30-9692-A3B6C6AD6F39}"/>
              </a:ext>
            </a:extLst>
          </p:cNvPr>
          <p:cNvSpPr txBox="1"/>
          <p:nvPr/>
        </p:nvSpPr>
        <p:spPr>
          <a:xfrm>
            <a:off x="9625694" y="2561867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Aéroport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Pau-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Pyrénées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6 vols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quotidiens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vers Paris,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3 vers Lyon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5B14DA1-B6E8-A9B8-F811-CB800D7E79AD}"/>
              </a:ext>
            </a:extLst>
          </p:cNvPr>
          <p:cNvSpPr txBox="1"/>
          <p:nvPr/>
        </p:nvSpPr>
        <p:spPr>
          <a:xfrm>
            <a:off x="9625694" y="4093945"/>
            <a:ext cx="5704380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Gare TGV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Liaisons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directes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avec Bordeaux, Toulouse, Paris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862F5B2-4F32-567D-27B1-7078C1E1ABD8}"/>
              </a:ext>
            </a:extLst>
          </p:cNvPr>
          <p:cNvSpPr txBox="1"/>
          <p:nvPr/>
        </p:nvSpPr>
        <p:spPr>
          <a:xfrm>
            <a:off x="9625694" y="7114727"/>
            <a:ext cx="5633329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Autoroute A64/A65</a:t>
            </a:r>
          </a:p>
          <a:p>
            <a:pPr>
              <a:lnSpc>
                <a:spcPts val="2800"/>
              </a:lnSpc>
            </a:pP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Connexion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rapide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aux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métropoles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régionales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900B0656-559E-6B40-E754-3679D752B86E}"/>
              </a:ext>
            </a:extLst>
          </p:cNvPr>
          <p:cNvSpPr/>
          <p:nvPr/>
        </p:nvSpPr>
        <p:spPr>
          <a:xfrm>
            <a:off x="3062781" y="5346412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CF688A28-978B-C3D1-EAC8-F01ADF28E970}"/>
              </a:ext>
            </a:extLst>
          </p:cNvPr>
          <p:cNvSpPr/>
          <p:nvPr/>
        </p:nvSpPr>
        <p:spPr>
          <a:xfrm>
            <a:off x="9625694" y="6872929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35BEBEF4-4C8A-06FF-6B7D-A345EDB32BE6}"/>
              </a:ext>
            </a:extLst>
          </p:cNvPr>
          <p:cNvSpPr/>
          <p:nvPr/>
        </p:nvSpPr>
        <p:spPr>
          <a:xfrm>
            <a:off x="9598457" y="3852147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C6AFF417-C9A2-B0FC-C74F-8763EAB1E7D2}"/>
              </a:ext>
            </a:extLst>
          </p:cNvPr>
          <p:cNvSpPr/>
          <p:nvPr/>
        </p:nvSpPr>
        <p:spPr>
          <a:xfrm>
            <a:off x="9625694" y="5346412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F317B51-BCC0-3DF7-1F47-AC9BACE689AF}"/>
              </a:ext>
            </a:extLst>
          </p:cNvPr>
          <p:cNvSpPr txBox="1"/>
          <p:nvPr/>
        </p:nvSpPr>
        <p:spPr>
          <a:xfrm>
            <a:off x="9598456" y="5465941"/>
            <a:ext cx="5415429" cy="1165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Port de Bayonne</a:t>
            </a:r>
          </a:p>
          <a:p>
            <a:pPr>
              <a:lnSpc>
                <a:spcPts val="2800"/>
              </a:lnSpc>
            </a:pPr>
            <a:r>
              <a:rPr lang="en-US" sz="2330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Liaisons </a:t>
            </a:r>
            <a:r>
              <a:rPr lang="en-US" sz="2330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accès</a:t>
            </a:r>
            <a:r>
              <a:rPr lang="en-US" sz="2330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maritime international à 1h30</a:t>
            </a:r>
          </a:p>
        </p:txBody>
      </p:sp>
    </p:spTree>
    <p:extLst>
      <p:ext uri="{BB962C8B-B14F-4D97-AF65-F5344CB8AC3E}">
        <p14:creationId xmlns:p14="http://schemas.microsoft.com/office/powerpoint/2010/main" val="973389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25C70B5-88C7-4A6C-D17E-E12D48EB9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3"/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57CFF0B9-F402-6B1F-B59D-6F7453856568}"/>
              </a:ext>
            </a:extLst>
          </p:cNvPr>
          <p:cNvSpPr txBox="1"/>
          <p:nvPr/>
        </p:nvSpPr>
        <p:spPr>
          <a:xfrm>
            <a:off x="6858000" y="4838700"/>
            <a:ext cx="102108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Une formation &amp;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recherche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d’excellence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3606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3C30C24F-0760-36CF-55F9-96E513B84009}"/>
              </a:ext>
            </a:extLst>
          </p:cNvPr>
          <p:cNvSpPr txBox="1"/>
          <p:nvPr/>
        </p:nvSpPr>
        <p:spPr>
          <a:xfrm>
            <a:off x="10929992" y="2170427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p.04</a:t>
            </a:r>
          </a:p>
        </p:txBody>
      </p:sp>
      <p:sp>
        <p:nvSpPr>
          <p:cNvPr id="3" name="TextBox 35">
            <a:extLst>
              <a:ext uri="{FF2B5EF4-FFF2-40B4-BE49-F238E27FC236}">
                <a16:creationId xmlns:a16="http://schemas.microsoft.com/office/drawing/2014/main" id="{3E4B0469-EE17-BB3E-3112-539F65758F90}"/>
              </a:ext>
            </a:extLst>
          </p:cNvPr>
          <p:cNvSpPr txBox="1"/>
          <p:nvPr/>
        </p:nvSpPr>
        <p:spPr>
          <a:xfrm>
            <a:off x="10929992" y="2561393"/>
            <a:ext cx="57350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TERRITOIRE ATTRACTIF ET PERFORMANT</a:t>
            </a:r>
          </a:p>
        </p:txBody>
      </p:sp>
      <p:sp>
        <p:nvSpPr>
          <p:cNvPr id="4" name="TextBox 36">
            <a:extLst>
              <a:ext uri="{FF2B5EF4-FFF2-40B4-BE49-F238E27FC236}">
                <a16:creationId xmlns:a16="http://schemas.microsoft.com/office/drawing/2014/main" id="{0FA68C67-37EB-C850-93D6-931FAB7A051E}"/>
              </a:ext>
            </a:extLst>
          </p:cNvPr>
          <p:cNvSpPr txBox="1"/>
          <p:nvPr/>
        </p:nvSpPr>
        <p:spPr>
          <a:xfrm>
            <a:off x="10952718" y="321246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p.06</a:t>
            </a:r>
          </a:p>
        </p:txBody>
      </p:sp>
      <p:sp>
        <p:nvSpPr>
          <p:cNvPr id="5" name="TextBox 37">
            <a:extLst>
              <a:ext uri="{FF2B5EF4-FFF2-40B4-BE49-F238E27FC236}">
                <a16:creationId xmlns:a16="http://schemas.microsoft.com/office/drawing/2014/main" id="{FEAE2524-F6E3-6D3B-953B-8FD8329106D6}"/>
              </a:ext>
            </a:extLst>
          </p:cNvPr>
          <p:cNvSpPr txBox="1"/>
          <p:nvPr/>
        </p:nvSpPr>
        <p:spPr>
          <a:xfrm>
            <a:off x="10952718" y="3590246"/>
            <a:ext cx="6649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5 FILIÈRES D’EXCELLENCE AU SERVICE DU DYNAMISME ÉCONOMIQUE</a:t>
            </a: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94C4EE0F-48FE-4F85-A09C-C6A89FB0C45A}"/>
              </a:ext>
            </a:extLst>
          </p:cNvPr>
          <p:cNvSpPr txBox="1"/>
          <p:nvPr/>
        </p:nvSpPr>
        <p:spPr>
          <a:xfrm>
            <a:off x="10952718" y="459449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p.08</a:t>
            </a:r>
          </a:p>
        </p:txBody>
      </p:sp>
      <p:sp>
        <p:nvSpPr>
          <p:cNvPr id="7" name="TextBox 39">
            <a:extLst>
              <a:ext uri="{FF2B5EF4-FFF2-40B4-BE49-F238E27FC236}">
                <a16:creationId xmlns:a16="http://schemas.microsoft.com/office/drawing/2014/main" id="{567C4175-9834-E3FE-8BBA-D6ABA150C665}"/>
              </a:ext>
            </a:extLst>
          </p:cNvPr>
          <p:cNvSpPr txBox="1"/>
          <p:nvPr/>
        </p:nvSpPr>
        <p:spPr>
          <a:xfrm>
            <a:off x="10952718" y="5005308"/>
            <a:ext cx="6649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TERRITOIRE TOURNÉ VERS LES ÉNERGIES DE DEMAIN</a:t>
            </a:r>
          </a:p>
        </p:txBody>
      </p:sp>
      <p:sp>
        <p:nvSpPr>
          <p:cNvPr id="8" name="TextBox 40">
            <a:extLst>
              <a:ext uri="{FF2B5EF4-FFF2-40B4-BE49-F238E27FC236}">
                <a16:creationId xmlns:a16="http://schemas.microsoft.com/office/drawing/2014/main" id="{4DC7B370-C44F-18DE-7769-D82FDC2AB24A}"/>
              </a:ext>
            </a:extLst>
          </p:cNvPr>
          <p:cNvSpPr txBox="1"/>
          <p:nvPr/>
        </p:nvSpPr>
        <p:spPr>
          <a:xfrm>
            <a:off x="10952718" y="6029077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p.12</a:t>
            </a:r>
          </a:p>
        </p:txBody>
      </p:sp>
      <p:sp>
        <p:nvSpPr>
          <p:cNvPr id="9" name="TextBox 41">
            <a:extLst>
              <a:ext uri="{FF2B5EF4-FFF2-40B4-BE49-F238E27FC236}">
                <a16:creationId xmlns:a16="http://schemas.microsoft.com/office/drawing/2014/main" id="{7C907998-9500-2253-8C45-0F767B82E2BE}"/>
              </a:ext>
            </a:extLst>
          </p:cNvPr>
          <p:cNvSpPr txBox="1"/>
          <p:nvPr/>
        </p:nvSpPr>
        <p:spPr>
          <a:xfrm>
            <a:off x="10952718" y="6375729"/>
            <a:ext cx="6268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TERRITOIRE CLÉ POUR LA SOUVERAINETÉ INDUSTRIELLE NATIONALE ET EUROPÉENNE</a:t>
            </a:r>
          </a:p>
        </p:txBody>
      </p:sp>
      <p:sp>
        <p:nvSpPr>
          <p:cNvPr id="10" name="TextBox 42">
            <a:extLst>
              <a:ext uri="{FF2B5EF4-FFF2-40B4-BE49-F238E27FC236}">
                <a16:creationId xmlns:a16="http://schemas.microsoft.com/office/drawing/2014/main" id="{38916812-6D5D-190F-5EF9-A6C7D7E1C1AF}"/>
              </a:ext>
            </a:extLst>
          </p:cNvPr>
          <p:cNvSpPr txBox="1"/>
          <p:nvPr/>
        </p:nvSpPr>
        <p:spPr>
          <a:xfrm>
            <a:off x="10952718" y="7389973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p.16</a:t>
            </a:r>
          </a:p>
        </p:txBody>
      </p:sp>
      <p:sp>
        <p:nvSpPr>
          <p:cNvPr id="11" name="TextBox 43">
            <a:extLst>
              <a:ext uri="{FF2B5EF4-FFF2-40B4-BE49-F238E27FC236}">
                <a16:creationId xmlns:a16="http://schemas.microsoft.com/office/drawing/2014/main" id="{0E9F8773-45A0-FB43-2AB0-8E551D248719}"/>
              </a:ext>
            </a:extLst>
          </p:cNvPr>
          <p:cNvSpPr txBox="1"/>
          <p:nvPr/>
        </p:nvSpPr>
        <p:spPr>
          <a:xfrm>
            <a:off x="10952718" y="7746378"/>
            <a:ext cx="6649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DES INFRASTRUCTURES DE TRANSPORT STRATÉGIQUES</a:t>
            </a: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FCA3A7A5-DD26-1588-8850-B7C1FACD878F}"/>
              </a:ext>
            </a:extLst>
          </p:cNvPr>
          <p:cNvSpPr/>
          <p:nvPr/>
        </p:nvSpPr>
        <p:spPr>
          <a:xfrm>
            <a:off x="4077715" y="1712095"/>
            <a:ext cx="5980685" cy="6862810"/>
          </a:xfrm>
          <a:custGeom>
            <a:avLst/>
            <a:gdLst/>
            <a:ahLst/>
            <a:cxnLst/>
            <a:rect l="l" t="t" r="r" b="b"/>
            <a:pathLst>
              <a:path w="1095470" h="1257047">
                <a:moveTo>
                  <a:pt x="0" y="0"/>
                </a:moveTo>
                <a:lnTo>
                  <a:pt x="1095470" y="0"/>
                </a:lnTo>
                <a:lnTo>
                  <a:pt x="1095470" y="1257047"/>
                </a:lnTo>
                <a:lnTo>
                  <a:pt x="0" y="1257047"/>
                </a:lnTo>
                <a:close/>
              </a:path>
            </a:pathLst>
          </a:custGeom>
          <a:blipFill>
            <a:blip r:embed="rId2"/>
            <a:stretch>
              <a:fillRect l="-36218" r="-36218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6CC9BBE-D8F6-C395-3709-70667712DAD0}"/>
              </a:ext>
            </a:extLst>
          </p:cNvPr>
          <p:cNvGrpSpPr/>
          <p:nvPr/>
        </p:nvGrpSpPr>
        <p:grpSpPr>
          <a:xfrm>
            <a:off x="4415871" y="2110937"/>
            <a:ext cx="5304373" cy="6065126"/>
            <a:chOff x="4112814" y="2595611"/>
            <a:chExt cx="5304373" cy="6065126"/>
          </a:xfrm>
        </p:grpSpPr>
        <p:grpSp>
          <p:nvGrpSpPr>
            <p:cNvPr id="14" name="Group 9">
              <a:extLst>
                <a:ext uri="{FF2B5EF4-FFF2-40B4-BE49-F238E27FC236}">
                  <a16:creationId xmlns:a16="http://schemas.microsoft.com/office/drawing/2014/main" id="{C97CA677-4E70-B6E9-0AC6-AFC4A97FB357}"/>
                </a:ext>
              </a:extLst>
            </p:cNvPr>
            <p:cNvGrpSpPr/>
            <p:nvPr/>
          </p:nvGrpSpPr>
          <p:grpSpPr>
            <a:xfrm>
              <a:off x="4112814" y="8055800"/>
              <a:ext cx="613585" cy="604937"/>
              <a:chOff x="0" y="0"/>
              <a:chExt cx="451422" cy="445059"/>
            </a:xfrm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DBDA0E9B-DE8C-541F-50DD-2DD2E7415EE0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9B333B67-49FC-26F6-3B22-C517E9220216}"/>
                </a:ext>
              </a:extLst>
            </p:cNvPr>
            <p:cNvGrpSpPr/>
            <p:nvPr/>
          </p:nvGrpSpPr>
          <p:grpSpPr>
            <a:xfrm rot="5400000">
              <a:off x="4117139" y="2599935"/>
              <a:ext cx="613585" cy="604937"/>
              <a:chOff x="0" y="0"/>
              <a:chExt cx="451422" cy="445059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56039C72-11E5-E6E2-8A1D-DA91162496C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9A685CDC-FBE4-2441-8035-542ECEAD3B41}"/>
                </a:ext>
              </a:extLst>
            </p:cNvPr>
            <p:cNvGrpSpPr/>
            <p:nvPr/>
          </p:nvGrpSpPr>
          <p:grpSpPr>
            <a:xfrm rot="-10800000">
              <a:off x="8803602" y="2595611"/>
              <a:ext cx="613585" cy="604937"/>
              <a:chOff x="0" y="0"/>
              <a:chExt cx="451422" cy="445059"/>
            </a:xfrm>
          </p:grpSpPr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1EE048FA-F39E-F94A-E276-05FD5D485F4F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0BC48885-7B3B-0104-C781-93FBE8FB068B}"/>
              </a:ext>
            </a:extLst>
          </p:cNvPr>
          <p:cNvSpPr txBox="1"/>
          <p:nvPr/>
        </p:nvSpPr>
        <p:spPr>
          <a:xfrm rot="-5400000">
            <a:off x="7543269" y="5786546"/>
            <a:ext cx="3888128" cy="761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5173" spc="-258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Sommaire</a:t>
            </a:r>
            <a:r>
              <a:rPr lang="en-US" sz="5173" spc="-258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3610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66284-A38F-72E7-DB11-8230A3706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77320E1B-6158-3565-2DA4-30757A7C5953}"/>
              </a:ext>
            </a:extLst>
          </p:cNvPr>
          <p:cNvSpPr/>
          <p:nvPr/>
        </p:nvSpPr>
        <p:spPr>
          <a:xfrm>
            <a:off x="6860121" y="6938241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13D07876-E7DA-B469-3F9D-D7D72BC3FF73}"/>
              </a:ext>
            </a:extLst>
          </p:cNvPr>
          <p:cNvSpPr/>
          <p:nvPr/>
        </p:nvSpPr>
        <p:spPr>
          <a:xfrm>
            <a:off x="6860121" y="4803216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17BBDEC9-D5CB-F33C-E5CC-7E96911597AB}"/>
              </a:ext>
            </a:extLst>
          </p:cNvPr>
          <p:cNvSpPr txBox="1"/>
          <p:nvPr/>
        </p:nvSpPr>
        <p:spPr>
          <a:xfrm>
            <a:off x="6860119" y="3356336"/>
            <a:ext cx="4428123" cy="87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Pau est la 1ère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ville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moyenne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étudiante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de France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E3DD87F3-13F4-34FD-65D2-6B1131C94B71}"/>
              </a:ext>
            </a:extLst>
          </p:cNvPr>
          <p:cNvSpPr txBox="1"/>
          <p:nvPr/>
        </p:nvSpPr>
        <p:spPr>
          <a:xfrm>
            <a:off x="6860119" y="5215547"/>
            <a:ext cx="4428122" cy="1326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Pau est la 3ème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ville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dans le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classement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des obtentions de mentions au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baccalauréat</a:t>
            </a:r>
            <a:endParaRPr lang="en-US" sz="2516" dirty="0">
              <a:solidFill>
                <a:srgbClr val="FFFFFF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64FF395A-DE12-EE80-5B10-2CBD60980B7B}"/>
              </a:ext>
            </a:extLst>
          </p:cNvPr>
          <p:cNvSpPr txBox="1"/>
          <p:nvPr/>
        </p:nvSpPr>
        <p:spPr>
          <a:xfrm>
            <a:off x="6860121" y="7350572"/>
            <a:ext cx="10093484" cy="1326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Plus de 17 000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étudiants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du monde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entier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qui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développent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des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compétences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dans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tous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les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secteurs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alimentent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un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vivier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de talents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qualifiés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disponibles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pour les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entreprises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CB20982-414C-B988-37CA-41A4F9AD1455}"/>
              </a:ext>
            </a:extLst>
          </p:cNvPr>
          <p:cNvSpPr txBox="1"/>
          <p:nvPr/>
        </p:nvSpPr>
        <p:spPr>
          <a:xfrm>
            <a:off x="13286513" y="2581121"/>
            <a:ext cx="3667092" cy="205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n°1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7679E709-F2E4-5217-49A3-8A57B415118A}"/>
              </a:ext>
            </a:extLst>
          </p:cNvPr>
          <p:cNvSpPr txBox="1"/>
          <p:nvPr/>
        </p:nvSpPr>
        <p:spPr>
          <a:xfrm>
            <a:off x="13335000" y="4684653"/>
            <a:ext cx="3971611" cy="2055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n°3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F50D07CA-5F92-50B6-D494-1DFC8EFADE8A}"/>
              </a:ext>
            </a:extLst>
          </p:cNvPr>
          <p:cNvSpPr txBox="1"/>
          <p:nvPr/>
        </p:nvSpPr>
        <p:spPr>
          <a:xfrm>
            <a:off x="1028700" y="5090321"/>
            <a:ext cx="4000500" cy="3783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7"/>
              </a:lnSpc>
            </a:pP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Une formation &amp; </a:t>
            </a:r>
            <a:r>
              <a:rPr lang="en-US" sz="6069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une</a:t>
            </a: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recherche </a:t>
            </a:r>
            <a:r>
              <a:rPr lang="en-US" sz="6069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d’excellence</a:t>
            </a:r>
            <a:endParaRPr lang="en-US" sz="6069" dirty="0">
              <a:solidFill>
                <a:srgbClr val="EACC2B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</p:txBody>
      </p:sp>
    </p:spTree>
    <p:extLst>
      <p:ext uri="{BB962C8B-B14F-4D97-AF65-F5344CB8AC3E}">
        <p14:creationId xmlns:p14="http://schemas.microsoft.com/office/powerpoint/2010/main" val="2453847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D0946-A0CE-0847-7A04-7E7CEDFF4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0A742987-2E96-21A9-2037-5804941E1413}"/>
              </a:ext>
            </a:extLst>
          </p:cNvPr>
          <p:cNvSpPr txBox="1"/>
          <p:nvPr/>
        </p:nvSpPr>
        <p:spPr>
          <a:xfrm>
            <a:off x="3062781" y="2330622"/>
            <a:ext cx="5704380" cy="2868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Université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d’excellence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(label I-SITE)</a:t>
            </a:r>
          </a:p>
          <a:p>
            <a:pPr>
              <a:lnSpc>
                <a:spcPts val="2800"/>
              </a:lnSpc>
            </a:pP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Labélisée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“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Pôle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Universitaire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d’Innovation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”,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l’Université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Pau et des Pays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l’Adour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assure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formation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pluridisciplinaire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initiale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continue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ou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par alternance, avec plus de 2 000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étudiants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étrangers,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permet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d’accéder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à des infrastructures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expérimentales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1FA8D0E-E4BC-6D17-3CBF-0420D46406C2}"/>
              </a:ext>
            </a:extLst>
          </p:cNvPr>
          <p:cNvSpPr txBox="1"/>
          <p:nvPr/>
        </p:nvSpPr>
        <p:spPr>
          <a:xfrm>
            <a:off x="3062781" y="5850093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5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grandes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écoles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Commerce et management,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ingénieurs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sciences :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Eklore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-Ed, ENSGTI, CESI, CY tech, IAE, International School of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Béarn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C53CE3B-6B04-3199-7A7B-50801B704D75}"/>
              </a:ext>
            </a:extLst>
          </p:cNvPr>
          <p:cNvSpPr txBox="1"/>
          <p:nvPr/>
        </p:nvSpPr>
        <p:spPr>
          <a:xfrm>
            <a:off x="9625693" y="2305660"/>
            <a:ext cx="6376306" cy="1791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Laboratoire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de recherche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Recherche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fondamentale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appliquée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pointe, des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unités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mixtes de recherche entre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l’UPPA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les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organismes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nationaux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(CNRS, INRAE et INRIA).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1BB2565-C116-F94C-8967-E710F452E4E1}"/>
              </a:ext>
            </a:extLst>
          </p:cNvPr>
          <p:cNvSpPr txBox="1"/>
          <p:nvPr/>
        </p:nvSpPr>
        <p:spPr>
          <a:xfrm>
            <a:off x="9600293" y="5037102"/>
            <a:ext cx="5704380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Formation continue et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apprentissage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>
              <a:lnSpc>
                <a:spcPts val="2800"/>
              </a:lnSpc>
            </a:pP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Écosystème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complet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pour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développer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compétences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tout au long de la vie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professionnelle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9AC3741F-648F-5723-E863-78800FD7699A}"/>
              </a:ext>
            </a:extLst>
          </p:cNvPr>
          <p:cNvSpPr/>
          <p:nvPr/>
        </p:nvSpPr>
        <p:spPr>
          <a:xfrm>
            <a:off x="9625693" y="45339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8B617E61-DB34-FE3A-9337-9D4771013332}"/>
              </a:ext>
            </a:extLst>
          </p:cNvPr>
          <p:cNvSpPr/>
          <p:nvPr/>
        </p:nvSpPr>
        <p:spPr>
          <a:xfrm>
            <a:off x="3062781" y="55245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781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940C5-8812-BAA2-13F1-825121BCA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F5A4363F-2D62-CA3F-4FD0-747F8FD3DC11}"/>
              </a:ext>
            </a:extLst>
          </p:cNvPr>
          <p:cNvSpPr txBox="1"/>
          <p:nvPr/>
        </p:nvSpPr>
        <p:spPr>
          <a:xfrm>
            <a:off x="3429000" y="6819900"/>
            <a:ext cx="135636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Une terre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d’entrepreneurs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8441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CDC74F2-64A9-0D29-6016-5EF067D20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" b="15449"/>
          <a:stretch>
            <a:fillRect/>
          </a:stretch>
        </p:blipFill>
        <p:spPr>
          <a:xfrm>
            <a:off x="-25879" y="0"/>
            <a:ext cx="18342454" cy="1028700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F38CCF1-BAFF-D69D-7E0F-24E675B0655B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FFCD485-1E06-C2BD-22C0-93A6A2443D46}"/>
              </a:ext>
            </a:extLst>
          </p:cNvPr>
          <p:cNvSpPr txBox="1"/>
          <p:nvPr/>
        </p:nvSpPr>
        <p:spPr>
          <a:xfrm>
            <a:off x="10134600" y="773405"/>
            <a:ext cx="690722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écosystème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reconnu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pour le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développement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des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entreprises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avec des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dispositifs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d’accompagnement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complets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des infrastructures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dédiées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à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l’innovation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065001E8-FCA4-2D1B-063B-9A2ED57BD91D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F3B5ED2B-28A0-5F6B-9522-2FBFB1E30FE1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44862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9C726-D9B2-38CE-7DA7-4DD5A2B50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0CE0F28-4195-D4C8-CACA-47630B0A8752}"/>
              </a:ext>
            </a:extLst>
          </p:cNvPr>
          <p:cNvGrpSpPr/>
          <p:nvPr/>
        </p:nvGrpSpPr>
        <p:grpSpPr>
          <a:xfrm>
            <a:off x="8963812" y="4884590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1EF8DFC-87BE-539D-EE97-2034C6FF4B26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25592F84-FC95-03BA-5178-110B6B2022A0}"/>
              </a:ext>
            </a:extLst>
          </p:cNvPr>
          <p:cNvGrpSpPr/>
          <p:nvPr/>
        </p:nvGrpSpPr>
        <p:grpSpPr>
          <a:xfrm>
            <a:off x="8931323" y="7048500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6784826-45CA-13C3-501F-1F088A5AAF51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7E6096D5-89C0-C5A4-3BB4-310E213DA670}"/>
              </a:ext>
            </a:extLst>
          </p:cNvPr>
          <p:cNvSpPr txBox="1"/>
          <p:nvPr/>
        </p:nvSpPr>
        <p:spPr>
          <a:xfrm>
            <a:off x="8963812" y="2925686"/>
            <a:ext cx="5633329" cy="179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INNOVATION &amp; TECH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Avenia (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énergies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)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Hélioparc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(technopole)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Aerospace Valley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36D8C1CA-FC3C-8BC7-63A5-8732FA860BAE}"/>
              </a:ext>
            </a:extLst>
          </p:cNvPr>
          <p:cNvSpPr txBox="1"/>
          <p:nvPr/>
        </p:nvSpPr>
        <p:spPr>
          <a:xfrm>
            <a:off x="8895797" y="5077560"/>
            <a:ext cx="5704380" cy="179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INDUSTRIE &amp; CHIMIE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Chemparc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Aéropolis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Territoires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d’Industrie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926C6E15-4E6C-ED10-8D00-E6BCF4361F19}"/>
              </a:ext>
            </a:extLst>
          </p:cNvPr>
          <p:cNvSpPr txBox="1"/>
          <p:nvPr/>
        </p:nvSpPr>
        <p:spPr>
          <a:xfrm>
            <a:off x="8931323" y="7397465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AGROALIMENTAIRE &amp; SPORT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Agri Sud-Ouest Innovation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So Horse Alliances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560A1C7-5204-C8C8-5BE2-AD7134655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1" r="9501"/>
          <a:stretch>
            <a:fillRect/>
          </a:stretch>
        </p:blipFill>
        <p:spPr>
          <a:xfrm>
            <a:off x="-152400" y="-719"/>
            <a:ext cx="7543800" cy="1028700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6EC25FB9-75C8-FF19-4AC7-DB3BF06A0B27}"/>
              </a:ext>
            </a:extLst>
          </p:cNvPr>
          <p:cNvSpPr txBox="1"/>
          <p:nvPr/>
        </p:nvSpPr>
        <p:spPr>
          <a:xfrm>
            <a:off x="9829800" y="1953842"/>
            <a:ext cx="730034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Des clusters et poles </a:t>
            </a: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d’excellence</a:t>
            </a:r>
            <a:endParaRPr lang="en-US" sz="4071" dirty="0">
              <a:solidFill>
                <a:srgbClr val="EACC2B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</p:txBody>
      </p:sp>
    </p:spTree>
    <p:extLst>
      <p:ext uri="{BB962C8B-B14F-4D97-AF65-F5344CB8AC3E}">
        <p14:creationId xmlns:p14="http://schemas.microsoft.com/office/powerpoint/2010/main" val="1006413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B7773-ACD3-FDEE-1E56-8502CEAEE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8B464A-9555-E140-AC1F-B013EA4E84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1" r="6645"/>
          <a:stretch/>
        </p:blipFill>
        <p:spPr>
          <a:xfrm>
            <a:off x="-606286" y="2600"/>
            <a:ext cx="7808843" cy="10332955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253CE450-263C-5459-038D-CE9D0123B81C}"/>
              </a:ext>
            </a:extLst>
          </p:cNvPr>
          <p:cNvGrpSpPr/>
          <p:nvPr/>
        </p:nvGrpSpPr>
        <p:grpSpPr>
          <a:xfrm>
            <a:off x="8931323" y="4046633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4C46F30-2DF5-57F3-69BE-A178F9D90897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86368957-A106-2D0C-3E02-E80FA612D7A4}"/>
              </a:ext>
            </a:extLst>
          </p:cNvPr>
          <p:cNvGrpSpPr/>
          <p:nvPr/>
        </p:nvGrpSpPr>
        <p:grpSpPr>
          <a:xfrm>
            <a:off x="8931323" y="5886183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A2702E8-B016-8C22-6704-E62DDB52DC69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B938378C-F7C8-83E5-272F-C189830C5940}"/>
              </a:ext>
            </a:extLst>
          </p:cNvPr>
          <p:cNvSpPr txBox="1"/>
          <p:nvPr/>
        </p:nvSpPr>
        <p:spPr>
          <a:xfrm>
            <a:off x="8966848" y="293832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accompagnement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personnalisé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l’implantation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au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développement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DA0CEE58-029D-88B0-46C8-B55F1C0F332A}"/>
              </a:ext>
            </a:extLst>
          </p:cNvPr>
          <p:cNvSpPr txBox="1"/>
          <p:nvPr/>
        </p:nvSpPr>
        <p:spPr>
          <a:xfrm>
            <a:off x="8931323" y="4454188"/>
            <a:ext cx="5704380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ingénierie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financière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(subventions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régionales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nationales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européennes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)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E71449BD-C3D5-D182-3BF6-357AFCA3C4BE}"/>
              </a:ext>
            </a:extLst>
          </p:cNvPr>
          <p:cNvSpPr txBox="1"/>
          <p:nvPr/>
        </p:nvSpPr>
        <p:spPr>
          <a:xfrm>
            <a:off x="8966847" y="6267939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disponibilité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foncière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(zones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d’activités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équipées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terrains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industriels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disponibles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)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5CB2569B-B9A3-FE80-6BB9-6C453B10A831}"/>
              </a:ext>
            </a:extLst>
          </p:cNvPr>
          <p:cNvSpPr txBox="1"/>
          <p:nvPr/>
        </p:nvSpPr>
        <p:spPr>
          <a:xfrm>
            <a:off x="9829800" y="1953842"/>
            <a:ext cx="730034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Nous vous </a:t>
            </a: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proposons</a:t>
            </a: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: </a:t>
            </a:r>
          </a:p>
        </p:txBody>
      </p:sp>
    </p:spTree>
    <p:extLst>
      <p:ext uri="{BB962C8B-B14F-4D97-AF65-F5344CB8AC3E}">
        <p14:creationId xmlns:p14="http://schemas.microsoft.com/office/powerpoint/2010/main" val="2704006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1" y="3771900"/>
            <a:ext cx="730034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TECHNOPOLE HÉLIOPARC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4842947"/>
            <a:ext cx="7071739" cy="2226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Avec plus de 170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entreprises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laboratoires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réunis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sur un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même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site,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Hélioparc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accompagne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le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développement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des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entreprises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inoovantes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avec 4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incubateurs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pépinières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un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accélérateur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tout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en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animant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les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filières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d’excellence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(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géosciences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numérique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énergie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).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5CCC09A-9DAF-67C4-C5F8-9D56B2D33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9" y="0"/>
            <a:ext cx="683498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90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315F64F-C154-C776-A2EF-7113786E2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8"/>
          <a:stretch>
            <a:fillRect/>
          </a:stretch>
        </p:blipFill>
        <p:spPr>
          <a:xfrm>
            <a:off x="-19878" y="-39795"/>
            <a:ext cx="18307878" cy="10326795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1D60A9B9-632E-691B-B2FC-DBE55D3938FD}"/>
              </a:ext>
            </a:extLst>
          </p:cNvPr>
          <p:cNvSpPr txBox="1"/>
          <p:nvPr/>
        </p:nvSpPr>
        <p:spPr>
          <a:xfrm>
            <a:off x="1600200" y="5524500"/>
            <a:ext cx="15392400" cy="3598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 cadre de vie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exceptionnel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pour vivre et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entreprendre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4501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A42B9CA-C076-3206-1C4A-7BF7B32EA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36"/>
          <a:stretch>
            <a:fillRect/>
          </a:stretch>
        </p:blipFill>
        <p:spPr>
          <a:xfrm>
            <a:off x="0" y="1"/>
            <a:ext cx="18316575" cy="10287000"/>
          </a:xfrm>
          <a:prstGeom prst="rect">
            <a:avLst/>
          </a:prstGeom>
        </p:spPr>
      </p:pic>
      <p:grpSp>
        <p:nvGrpSpPr>
          <p:cNvPr id="5" name="Group 10">
            <a:extLst>
              <a:ext uri="{FF2B5EF4-FFF2-40B4-BE49-F238E27FC236}">
                <a16:creationId xmlns:a16="http://schemas.microsoft.com/office/drawing/2014/main" id="{ADC301FC-ACB6-0B4C-8431-28CEB80EC9CC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EB7FAD39-5FD2-B749-B757-431E35EB0D79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Freeform 8">
            <a:extLst>
              <a:ext uri="{FF2B5EF4-FFF2-40B4-BE49-F238E27FC236}">
                <a16:creationId xmlns:a16="http://schemas.microsoft.com/office/drawing/2014/main" id="{AFA8F990-C90F-9143-BFA0-48120F904D14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6D0C9982-5C55-1C45-BCF3-477200BF812B}"/>
              </a:ext>
            </a:extLst>
          </p:cNvPr>
          <p:cNvSpPr txBox="1"/>
          <p:nvPr/>
        </p:nvSpPr>
        <p:spPr>
          <a:xfrm>
            <a:off x="10134600" y="1542846"/>
            <a:ext cx="690722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qualité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vie incomparable 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qui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séduit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les talents et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favorise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l’attractivité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4316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F91EC-64E1-4C75-EB86-203730EDD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6DC5B49-5764-C7A0-0D72-B3F4A8F8455D}"/>
              </a:ext>
            </a:extLst>
          </p:cNvPr>
          <p:cNvSpPr txBox="1"/>
          <p:nvPr/>
        </p:nvSpPr>
        <p:spPr>
          <a:xfrm>
            <a:off x="3062781" y="2561867"/>
            <a:ext cx="5633329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Nature &amp; Environnement </a:t>
            </a:r>
          </a:p>
          <a:p>
            <a:pPr algn="l">
              <a:lnSpc>
                <a:spcPts val="2800"/>
              </a:lnSpc>
            </a:pPr>
            <a:r>
              <a:rPr lang="en-US" sz="2333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Au pied des Pyrénées, océan Atlantique à 1h, climat tempéré,</a:t>
            </a:r>
          </a:p>
          <a:p>
            <a:pPr algn="l">
              <a:lnSpc>
                <a:spcPts val="2800"/>
              </a:lnSpc>
            </a:pPr>
            <a:r>
              <a:rPr lang="en-US" sz="2333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qualité de l’air exceptionnelle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EF89C8D-624C-A6A0-8896-799FE162799B}"/>
              </a:ext>
            </a:extLst>
          </p:cNvPr>
          <p:cNvSpPr txBox="1"/>
          <p:nvPr/>
        </p:nvSpPr>
        <p:spPr>
          <a:xfrm>
            <a:off x="3062781" y="4482154"/>
            <a:ext cx="5704380" cy="211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Patrimoine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&amp; Culture </a:t>
            </a:r>
          </a:p>
          <a:p>
            <a:pPr algn="l"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identité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béarnaise forte, un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héritage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historique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(Henri IV, Bernadotte), des Entreprises du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Patrimoine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Vivant, festivals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évènements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culturels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toute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l’année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(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Hestiv’Oc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)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436BD8B-2ACD-9EDE-B1C2-761E524C814F}"/>
              </a:ext>
            </a:extLst>
          </p:cNvPr>
          <p:cNvSpPr txBox="1"/>
          <p:nvPr/>
        </p:nvSpPr>
        <p:spPr>
          <a:xfrm>
            <a:off x="9640442" y="2623339"/>
            <a:ext cx="5633329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Art de vivre </a:t>
            </a:r>
          </a:p>
          <a:p>
            <a:pPr algn="l"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Terroir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d’exception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traditions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gastronomiques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vin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Jurançon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produits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locaux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AOC, IGP et Label Rouge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34E8320-E7EE-0F6B-4621-E7154FBADE39}"/>
              </a:ext>
            </a:extLst>
          </p:cNvPr>
          <p:cNvSpPr txBox="1"/>
          <p:nvPr/>
        </p:nvSpPr>
        <p:spPr>
          <a:xfrm>
            <a:off x="9625694" y="4420483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Immobilier accessible</a:t>
            </a:r>
          </a:p>
          <a:p>
            <a:pPr algn="l"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Prix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attractifs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permettant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un excellent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pouvoir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d’achat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qualité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logement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supérieure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34674B2-C4FC-DC09-4C0D-7960420BFE85}"/>
              </a:ext>
            </a:extLst>
          </p:cNvPr>
          <p:cNvSpPr txBox="1"/>
          <p:nvPr/>
        </p:nvSpPr>
        <p:spPr>
          <a:xfrm>
            <a:off x="9640442" y="6415723"/>
            <a:ext cx="5704380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Tourisme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quatre saisons</a:t>
            </a:r>
          </a:p>
          <a:p>
            <a:pPr algn="l"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Plus de 11 millions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visiteurs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2025 et 900 millions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d’euros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retombées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économiques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estimée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B32D9F8A-C5BE-A28F-A5B8-D0077434BF8B}"/>
              </a:ext>
            </a:extLst>
          </p:cNvPr>
          <p:cNvSpPr/>
          <p:nvPr/>
        </p:nvSpPr>
        <p:spPr>
          <a:xfrm>
            <a:off x="3062781" y="4247792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3CB149F9-9FEB-C2F3-62B3-01E904AB7577}"/>
              </a:ext>
            </a:extLst>
          </p:cNvPr>
          <p:cNvSpPr/>
          <p:nvPr/>
        </p:nvSpPr>
        <p:spPr>
          <a:xfrm>
            <a:off x="9625694" y="61341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DB36262B-9782-A239-AEB7-47473E2BD024}"/>
              </a:ext>
            </a:extLst>
          </p:cNvPr>
          <p:cNvSpPr/>
          <p:nvPr/>
        </p:nvSpPr>
        <p:spPr>
          <a:xfrm>
            <a:off x="9625694" y="426208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7ABEBE91-1B71-637F-2737-16A69CA872A0}"/>
              </a:ext>
            </a:extLst>
          </p:cNvPr>
          <p:cNvSpPr/>
          <p:nvPr/>
        </p:nvSpPr>
        <p:spPr>
          <a:xfrm>
            <a:off x="3062781" y="687769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424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728EF-FD98-3671-026E-DBF99C008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A8304545-C275-8EC1-1CF2-5DBD816BBCE0}"/>
              </a:ext>
            </a:extLst>
          </p:cNvPr>
          <p:cNvSpPr txBox="1"/>
          <p:nvPr/>
        </p:nvSpPr>
        <p:spPr>
          <a:xfrm>
            <a:off x="10961744" y="242316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p.19</a:t>
            </a:r>
          </a:p>
        </p:txBody>
      </p:sp>
      <p:sp>
        <p:nvSpPr>
          <p:cNvPr id="3" name="TextBox 35">
            <a:extLst>
              <a:ext uri="{FF2B5EF4-FFF2-40B4-BE49-F238E27FC236}">
                <a16:creationId xmlns:a16="http://schemas.microsoft.com/office/drawing/2014/main" id="{CA31CF51-381B-0D1D-0E43-4033E6931D27}"/>
              </a:ext>
            </a:extLst>
          </p:cNvPr>
          <p:cNvSpPr txBox="1"/>
          <p:nvPr/>
        </p:nvSpPr>
        <p:spPr>
          <a:xfrm>
            <a:off x="10961744" y="2814135"/>
            <a:ext cx="64970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UNE FORMATION &amp; UNE RECHERCHE D’EXCELLENCE</a:t>
            </a:r>
          </a:p>
        </p:txBody>
      </p:sp>
      <p:sp>
        <p:nvSpPr>
          <p:cNvPr id="4" name="TextBox 36">
            <a:extLst>
              <a:ext uri="{FF2B5EF4-FFF2-40B4-BE49-F238E27FC236}">
                <a16:creationId xmlns:a16="http://schemas.microsoft.com/office/drawing/2014/main" id="{3B85C32D-2433-2C20-D3A9-D004BDD527E9}"/>
              </a:ext>
            </a:extLst>
          </p:cNvPr>
          <p:cNvSpPr txBox="1"/>
          <p:nvPr/>
        </p:nvSpPr>
        <p:spPr>
          <a:xfrm>
            <a:off x="10952718" y="3483764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p.22</a:t>
            </a:r>
          </a:p>
        </p:txBody>
      </p:sp>
      <p:sp>
        <p:nvSpPr>
          <p:cNvPr id="5" name="TextBox 37">
            <a:extLst>
              <a:ext uri="{FF2B5EF4-FFF2-40B4-BE49-F238E27FC236}">
                <a16:creationId xmlns:a16="http://schemas.microsoft.com/office/drawing/2014/main" id="{35D2C5D3-C370-1B6C-807D-F15FF794BF26}"/>
              </a:ext>
            </a:extLst>
          </p:cNvPr>
          <p:cNvSpPr txBox="1"/>
          <p:nvPr/>
        </p:nvSpPr>
        <p:spPr>
          <a:xfrm>
            <a:off x="10952718" y="3861541"/>
            <a:ext cx="62684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UNE TERRE D’ENTREPRENEURS</a:t>
            </a: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9C460E13-1CBA-A25A-CE70-C913315F1E23}"/>
              </a:ext>
            </a:extLst>
          </p:cNvPr>
          <p:cNvSpPr txBox="1"/>
          <p:nvPr/>
        </p:nvSpPr>
        <p:spPr>
          <a:xfrm>
            <a:off x="10952718" y="459449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p.27</a:t>
            </a:r>
          </a:p>
        </p:txBody>
      </p:sp>
      <p:sp>
        <p:nvSpPr>
          <p:cNvPr id="7" name="TextBox 39">
            <a:extLst>
              <a:ext uri="{FF2B5EF4-FFF2-40B4-BE49-F238E27FC236}">
                <a16:creationId xmlns:a16="http://schemas.microsoft.com/office/drawing/2014/main" id="{B68307C9-96C1-B1AD-482A-FCE9F14CCF56}"/>
              </a:ext>
            </a:extLst>
          </p:cNvPr>
          <p:cNvSpPr txBox="1"/>
          <p:nvPr/>
        </p:nvSpPr>
        <p:spPr>
          <a:xfrm>
            <a:off x="10952718" y="5005308"/>
            <a:ext cx="6268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CADRE DE VIE EXCEPTIONNEL POUR VIVRE ET ENTREPRENDRE</a:t>
            </a:r>
          </a:p>
        </p:txBody>
      </p:sp>
      <p:sp>
        <p:nvSpPr>
          <p:cNvPr id="8" name="TextBox 40">
            <a:extLst>
              <a:ext uri="{FF2B5EF4-FFF2-40B4-BE49-F238E27FC236}">
                <a16:creationId xmlns:a16="http://schemas.microsoft.com/office/drawing/2014/main" id="{B4717499-117A-7FDE-D341-283E3660BCA4}"/>
              </a:ext>
            </a:extLst>
          </p:cNvPr>
          <p:cNvSpPr txBox="1"/>
          <p:nvPr/>
        </p:nvSpPr>
        <p:spPr>
          <a:xfrm>
            <a:off x="10952718" y="6029077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p.30</a:t>
            </a:r>
          </a:p>
        </p:txBody>
      </p:sp>
      <p:sp>
        <p:nvSpPr>
          <p:cNvPr id="9" name="TextBox 41">
            <a:extLst>
              <a:ext uri="{FF2B5EF4-FFF2-40B4-BE49-F238E27FC236}">
                <a16:creationId xmlns:a16="http://schemas.microsoft.com/office/drawing/2014/main" id="{0537EB0B-19A3-80B1-9DC4-62D7BAFDBBB9}"/>
              </a:ext>
            </a:extLst>
          </p:cNvPr>
          <p:cNvSpPr txBox="1"/>
          <p:nvPr/>
        </p:nvSpPr>
        <p:spPr>
          <a:xfrm>
            <a:off x="10952718" y="6375729"/>
            <a:ext cx="62684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RÉSEAU D’ACTEURS ENGAGÉ</a:t>
            </a:r>
          </a:p>
        </p:txBody>
      </p:sp>
      <p:sp>
        <p:nvSpPr>
          <p:cNvPr id="10" name="TextBox 42">
            <a:extLst>
              <a:ext uri="{FF2B5EF4-FFF2-40B4-BE49-F238E27FC236}">
                <a16:creationId xmlns:a16="http://schemas.microsoft.com/office/drawing/2014/main" id="{03EE968C-7AEC-3461-59A5-811F134A9345}"/>
              </a:ext>
            </a:extLst>
          </p:cNvPr>
          <p:cNvSpPr txBox="1"/>
          <p:nvPr/>
        </p:nvSpPr>
        <p:spPr>
          <a:xfrm>
            <a:off x="10952718" y="7056321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p.33</a:t>
            </a:r>
          </a:p>
        </p:txBody>
      </p:sp>
      <p:sp>
        <p:nvSpPr>
          <p:cNvPr id="11" name="TextBox 43">
            <a:extLst>
              <a:ext uri="{FF2B5EF4-FFF2-40B4-BE49-F238E27FC236}">
                <a16:creationId xmlns:a16="http://schemas.microsoft.com/office/drawing/2014/main" id="{001B4A1B-F806-B3DB-256A-ED3B06FDFAD1}"/>
              </a:ext>
            </a:extLst>
          </p:cNvPr>
          <p:cNvSpPr txBox="1"/>
          <p:nvPr/>
        </p:nvSpPr>
        <p:spPr>
          <a:xfrm>
            <a:off x="10952718" y="7412726"/>
            <a:ext cx="6268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UNE PORTE D’ENTRÉE UNIQUE POUR TOUS VOS PROJETS</a:t>
            </a: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51C97E56-D015-5D6B-9798-5E1F938583AB}"/>
              </a:ext>
            </a:extLst>
          </p:cNvPr>
          <p:cNvSpPr/>
          <p:nvPr/>
        </p:nvSpPr>
        <p:spPr>
          <a:xfrm>
            <a:off x="4077715" y="1712095"/>
            <a:ext cx="5980685" cy="6862810"/>
          </a:xfrm>
          <a:custGeom>
            <a:avLst/>
            <a:gdLst/>
            <a:ahLst/>
            <a:cxnLst/>
            <a:rect l="l" t="t" r="r" b="b"/>
            <a:pathLst>
              <a:path w="1095470" h="1257047">
                <a:moveTo>
                  <a:pt x="0" y="0"/>
                </a:moveTo>
                <a:lnTo>
                  <a:pt x="1095470" y="0"/>
                </a:lnTo>
                <a:lnTo>
                  <a:pt x="1095470" y="1257047"/>
                </a:lnTo>
                <a:lnTo>
                  <a:pt x="0" y="1257047"/>
                </a:lnTo>
                <a:close/>
              </a:path>
            </a:pathLst>
          </a:custGeom>
          <a:blipFill>
            <a:blip r:embed="rId2"/>
            <a:stretch>
              <a:fillRect l="-36218" r="-36218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27CD6F7-5D8F-FA6A-F89E-D37309FA8C13}"/>
              </a:ext>
            </a:extLst>
          </p:cNvPr>
          <p:cNvGrpSpPr/>
          <p:nvPr/>
        </p:nvGrpSpPr>
        <p:grpSpPr>
          <a:xfrm>
            <a:off x="4415871" y="2110937"/>
            <a:ext cx="5304373" cy="6065126"/>
            <a:chOff x="4112814" y="2595611"/>
            <a:chExt cx="5304373" cy="6065126"/>
          </a:xfrm>
        </p:grpSpPr>
        <p:grpSp>
          <p:nvGrpSpPr>
            <p:cNvPr id="14" name="Group 9">
              <a:extLst>
                <a:ext uri="{FF2B5EF4-FFF2-40B4-BE49-F238E27FC236}">
                  <a16:creationId xmlns:a16="http://schemas.microsoft.com/office/drawing/2014/main" id="{72E046C7-619A-725A-A9A0-DB47A98E0828}"/>
                </a:ext>
              </a:extLst>
            </p:cNvPr>
            <p:cNvGrpSpPr/>
            <p:nvPr/>
          </p:nvGrpSpPr>
          <p:grpSpPr>
            <a:xfrm>
              <a:off x="4112814" y="8055800"/>
              <a:ext cx="613585" cy="604937"/>
              <a:chOff x="0" y="0"/>
              <a:chExt cx="451422" cy="445059"/>
            </a:xfrm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E9897DA9-22F9-012C-6B5B-C374EEE83C2B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3D252C70-75FC-6365-5A83-7C6EBE88EDF5}"/>
                </a:ext>
              </a:extLst>
            </p:cNvPr>
            <p:cNvGrpSpPr/>
            <p:nvPr/>
          </p:nvGrpSpPr>
          <p:grpSpPr>
            <a:xfrm rot="5400000">
              <a:off x="4117139" y="2599935"/>
              <a:ext cx="613585" cy="604937"/>
              <a:chOff x="0" y="0"/>
              <a:chExt cx="451422" cy="445059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9E50827F-391E-59CB-E69C-B96B70B26270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E8E5046E-B6F6-E8BD-9F51-5B9544DFEBF8}"/>
                </a:ext>
              </a:extLst>
            </p:cNvPr>
            <p:cNvGrpSpPr/>
            <p:nvPr/>
          </p:nvGrpSpPr>
          <p:grpSpPr>
            <a:xfrm rot="-10800000">
              <a:off x="8803602" y="2595611"/>
              <a:ext cx="613585" cy="604937"/>
              <a:chOff x="0" y="0"/>
              <a:chExt cx="451422" cy="445059"/>
            </a:xfrm>
          </p:grpSpPr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C233AAEC-5134-A1BE-3C28-6C330A860C67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F7AC634B-67D3-DB87-4860-667FD059CC3F}"/>
              </a:ext>
            </a:extLst>
          </p:cNvPr>
          <p:cNvSpPr txBox="1"/>
          <p:nvPr/>
        </p:nvSpPr>
        <p:spPr>
          <a:xfrm rot="-5400000">
            <a:off x="7543269" y="5786546"/>
            <a:ext cx="3888128" cy="761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5173" spc="-258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Sommaire</a:t>
            </a:r>
            <a:r>
              <a:rPr lang="en-US" sz="5173" spc="-258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077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E02DD5E9-CB86-B965-A733-529EC9975218}"/>
              </a:ext>
            </a:extLst>
          </p:cNvPr>
          <p:cNvSpPr/>
          <p:nvPr/>
        </p:nvSpPr>
        <p:spPr>
          <a:xfrm>
            <a:off x="-15425" y="0"/>
            <a:ext cx="18331134" cy="10311245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1ADABE70-7146-5339-9987-6D4EFB4E25FE}"/>
              </a:ext>
            </a:extLst>
          </p:cNvPr>
          <p:cNvSpPr txBox="1"/>
          <p:nvPr/>
        </p:nvSpPr>
        <p:spPr>
          <a:xfrm>
            <a:off x="5638800" y="5753100"/>
            <a:ext cx="112776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Un Réseau </a:t>
            </a:r>
            <a:r>
              <a:rPr lang="en-US" sz="9633" dirty="0" err="1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d’acteurs</a:t>
            </a:r>
            <a:r>
              <a:rPr lang="en-US" sz="9633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  <a:r>
              <a:rPr lang="en-US" sz="9633" dirty="0" err="1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engagé</a:t>
            </a:r>
            <a:r>
              <a:rPr lang="en-US" sz="9633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53100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5980120-84DF-8772-0D83-7E5452EDD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2"/>
          <a:stretch>
            <a:fillRect/>
          </a:stretch>
        </p:blipFill>
        <p:spPr>
          <a:xfrm>
            <a:off x="-94301" y="-71856"/>
            <a:ext cx="18410876" cy="103588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7B5A427-2E69-CBB3-135E-F2882DDB0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2"/>
          <a:stretch>
            <a:fillRect/>
          </a:stretch>
        </p:blipFill>
        <p:spPr>
          <a:xfrm>
            <a:off x="-122876" y="-49522"/>
            <a:ext cx="18410876" cy="10358856"/>
          </a:xfrm>
          <a:prstGeom prst="rect">
            <a:avLst/>
          </a:prstGeom>
        </p:spPr>
      </p:pic>
      <p:grpSp>
        <p:nvGrpSpPr>
          <p:cNvPr id="4" name="Group 10">
            <a:extLst>
              <a:ext uri="{FF2B5EF4-FFF2-40B4-BE49-F238E27FC236}">
                <a16:creationId xmlns:a16="http://schemas.microsoft.com/office/drawing/2014/main" id="{E22C5584-A492-E04C-BFE0-63D9C3877ACB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03FA5DDE-DF11-6C4C-995A-ECAD2BAF3B95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C2C1E2B-6C30-8949-8111-A60A9497AADF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8E139922-BF71-5442-B923-B1046A6F6347}"/>
              </a:ext>
            </a:extLst>
          </p:cNvPr>
          <p:cNvSpPr txBox="1"/>
          <p:nvPr/>
        </p:nvSpPr>
        <p:spPr>
          <a:xfrm>
            <a:off x="10134600" y="1029885"/>
            <a:ext cx="6907220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réseau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d’acteurs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à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taille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humaine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favorisant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la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proximité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la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réactivité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l’efficacité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dans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l’accompagnement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des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projets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les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prises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décisions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0795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B8627-D9E4-A114-5DA8-8B6A9FD43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3F456CB-4452-BCBB-03A1-9E450F61815F}"/>
              </a:ext>
            </a:extLst>
          </p:cNvPr>
          <p:cNvSpPr txBox="1"/>
          <p:nvPr/>
        </p:nvSpPr>
        <p:spPr>
          <a:xfrm>
            <a:off x="3159232" y="2466329"/>
            <a:ext cx="5633329" cy="2509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ACTEURS PUBLICS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Région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Nouvelle-Aquitaine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Département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Communautés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communes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d’agglomération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du Béarn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Territoires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d’Industrie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: </a:t>
            </a:r>
          </a:p>
          <a:p>
            <a:pPr>
              <a:lnSpc>
                <a:spcPts val="2800"/>
              </a:lnSpc>
            </a:pP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soutien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aux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projets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structurants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73C1715-91F6-4286-1F48-F3F363EBAE92}"/>
              </a:ext>
            </a:extLst>
          </p:cNvPr>
          <p:cNvSpPr txBox="1"/>
          <p:nvPr/>
        </p:nvSpPr>
        <p:spPr>
          <a:xfrm>
            <a:off x="3159232" y="5433461"/>
            <a:ext cx="5704380" cy="179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CCI PAU BÉARN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Services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dédiés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: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emploi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immobilier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réseaux Ambassadeurs,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programme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Horizon Béarn, équipe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attractivité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3B601C8-B0A3-DE5A-7753-21842A461379}"/>
              </a:ext>
            </a:extLst>
          </p:cNvPr>
          <p:cNvSpPr txBox="1"/>
          <p:nvPr/>
        </p:nvSpPr>
        <p:spPr>
          <a:xfrm>
            <a:off x="9625694" y="2561867"/>
            <a:ext cx="5633329" cy="3227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ACTEURS INSTITUTIONNELS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MEDEF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APEC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French tech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Universités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Grandes écoles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Pays de Béarn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Organisations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professionnelles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sectorielles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D46220D-7B26-D4DD-C19A-4BE776C783AD}"/>
              </a:ext>
            </a:extLst>
          </p:cNvPr>
          <p:cNvSpPr txBox="1"/>
          <p:nvPr/>
        </p:nvSpPr>
        <p:spPr>
          <a:xfrm>
            <a:off x="9625694" y="6138906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ENTREPRISES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Grands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groupes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internationaux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PME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innovantes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TPE et artisans, sous-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traitants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spécialisés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3F3A3590-8E60-0061-D4B3-5AB78612653B}"/>
              </a:ext>
            </a:extLst>
          </p:cNvPr>
          <p:cNvSpPr/>
          <p:nvPr/>
        </p:nvSpPr>
        <p:spPr>
          <a:xfrm>
            <a:off x="3062781" y="519815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6B65DE67-6C6F-3077-CCA4-342997F63148}"/>
              </a:ext>
            </a:extLst>
          </p:cNvPr>
          <p:cNvSpPr/>
          <p:nvPr/>
        </p:nvSpPr>
        <p:spPr>
          <a:xfrm>
            <a:off x="9625694" y="5789225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E06DAC1E-40FF-E6D2-68BD-9EAF406EE017}"/>
              </a:ext>
            </a:extLst>
          </p:cNvPr>
          <p:cNvSpPr txBox="1"/>
          <p:nvPr/>
        </p:nvSpPr>
        <p:spPr>
          <a:xfrm>
            <a:off x="3962400" y="676973"/>
            <a:ext cx="16503558" cy="1120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Notre équipe se tient à votre disposition pour vous accompagner tout au long de vos </a:t>
            </a:r>
          </a:p>
          <a:p>
            <a:pPr algn="l">
              <a:lnSpc>
                <a:spcPts val="4682"/>
              </a:lnSpc>
            </a:pP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projets, en lien avec la Région, toutes les collectivités du Béarn et nos partenaires.</a:t>
            </a:r>
            <a:endParaRPr lang="en-US" sz="3000" dirty="0">
              <a:solidFill>
                <a:srgbClr val="EACC2B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</p:txBody>
      </p:sp>
    </p:spTree>
    <p:extLst>
      <p:ext uri="{BB962C8B-B14F-4D97-AF65-F5344CB8AC3E}">
        <p14:creationId xmlns:p14="http://schemas.microsoft.com/office/powerpoint/2010/main" val="200181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85A4CC2-DB74-BA6A-2351-F5E30CFD8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2" b="843"/>
          <a:stretch>
            <a:fillRect/>
          </a:stretch>
        </p:blipFill>
        <p:spPr>
          <a:xfrm>
            <a:off x="-19878" y="0"/>
            <a:ext cx="18288000" cy="10287000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26B53DF1-017A-F3DF-3652-055F116669FC}"/>
              </a:ext>
            </a:extLst>
          </p:cNvPr>
          <p:cNvSpPr txBox="1"/>
          <p:nvPr/>
        </p:nvSpPr>
        <p:spPr>
          <a:xfrm>
            <a:off x="5638800" y="4914900"/>
            <a:ext cx="113538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UNE PORTE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D’ENTRéE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UNIQUE POUR TOUS VOS PROJETS.</a:t>
            </a:r>
          </a:p>
        </p:txBody>
      </p:sp>
    </p:spTree>
    <p:extLst>
      <p:ext uri="{BB962C8B-B14F-4D97-AF65-F5344CB8AC3E}">
        <p14:creationId xmlns:p14="http://schemas.microsoft.com/office/powerpoint/2010/main" val="42366733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A4C5A-9C8A-C3B8-B9A9-885A14201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D7C7486-EFD0-06EB-0DAC-9BEE848E1042}"/>
              </a:ext>
            </a:extLst>
          </p:cNvPr>
          <p:cNvSpPr txBox="1"/>
          <p:nvPr/>
        </p:nvSpPr>
        <p:spPr>
          <a:xfrm>
            <a:off x="3062781" y="256186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Diagnostic et conseils 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pour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votre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projet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au sein du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territoire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A13A8B5-3ADC-FE83-FC34-9B370611BD36}"/>
              </a:ext>
            </a:extLst>
          </p:cNvPr>
          <p:cNvSpPr txBox="1"/>
          <p:nvPr/>
        </p:nvSpPr>
        <p:spPr>
          <a:xfrm>
            <a:off x="3062781" y="3885264"/>
            <a:ext cx="5704380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Accueil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de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délégations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</a:t>
            </a:r>
            <a:r>
              <a:rPr lang="en-US" sz="2333" dirty="0">
                <a:solidFill>
                  <a:srgbClr val="58585A"/>
                </a:solidFill>
                <a:latin typeface="DM Sans 1"/>
                <a:sym typeface="DM Sans 1"/>
              </a:rPr>
              <a:t>p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our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découvrir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les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atouts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spécificités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du Béarn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477405A-239E-3346-0565-13923F9125DF}"/>
              </a:ext>
            </a:extLst>
          </p:cNvPr>
          <p:cNvSpPr txBox="1"/>
          <p:nvPr/>
        </p:nvSpPr>
        <p:spPr>
          <a:xfrm>
            <a:off x="3062781" y="5450817"/>
            <a:ext cx="5633329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Mise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en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relation avec les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acteurs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locaux</a:t>
            </a:r>
            <a:r>
              <a:rPr lang="en-US" sz="2333" dirty="0">
                <a:solidFill>
                  <a:srgbClr val="58585A"/>
                </a:solidFill>
                <a:latin typeface="DM Sans 1"/>
                <a:sym typeface="DM Sans 1 Bold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sym typeface="DM Sans 1 Bold"/>
              </a:rPr>
              <a:t>l</a:t>
            </a:r>
            <a:r>
              <a:rPr lang="en-US" sz="2333" dirty="0" err="1">
                <a:solidFill>
                  <a:srgbClr val="58585A"/>
                </a:solidFill>
                <a:latin typeface="DM Sans 1"/>
                <a:sym typeface="DM Sans 1"/>
              </a:rPr>
              <a:t>iés</a:t>
            </a:r>
            <a:r>
              <a:rPr lang="en-US" sz="2333" dirty="0">
                <a:solidFill>
                  <a:srgbClr val="58585A"/>
                </a:solidFill>
                <a:latin typeface="DM Sans 1"/>
                <a:sym typeface="DM Sans 1"/>
              </a:rPr>
              <a:t> 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à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votre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filière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réseaux d’affaires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C83B00C-312C-6708-BA92-4B1B2028F7A3}"/>
              </a:ext>
            </a:extLst>
          </p:cNvPr>
          <p:cNvSpPr txBox="1"/>
          <p:nvPr/>
        </p:nvSpPr>
        <p:spPr>
          <a:xfrm>
            <a:off x="9625694" y="256186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Assistance 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pour les démarches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administratives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financières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D6280B6-721E-A90D-68FD-996319430546}"/>
              </a:ext>
            </a:extLst>
          </p:cNvPr>
          <p:cNvSpPr txBox="1"/>
          <p:nvPr/>
        </p:nvSpPr>
        <p:spPr>
          <a:xfrm>
            <a:off x="9625693" y="4159894"/>
            <a:ext cx="5704380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Aide à la recherche 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locaux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d’entreprises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F793D40-1B77-2D22-0CA1-E55B8DA042D1}"/>
              </a:ext>
            </a:extLst>
          </p:cNvPr>
          <p:cNvSpPr txBox="1"/>
          <p:nvPr/>
        </p:nvSpPr>
        <p:spPr>
          <a:xfrm>
            <a:off x="9625694" y="5450817"/>
            <a:ext cx="5633329" cy="1072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Appuis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au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recrutement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et à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l’intégration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collaborateurs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leurs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conjoints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64465BB9-BD2D-DAD8-D563-524767A200FF}"/>
              </a:ext>
            </a:extLst>
          </p:cNvPr>
          <p:cNvSpPr/>
          <p:nvPr/>
        </p:nvSpPr>
        <p:spPr>
          <a:xfrm>
            <a:off x="3062781" y="36195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E418001A-CDEE-3377-43D5-F518ABFA3CD6}"/>
              </a:ext>
            </a:extLst>
          </p:cNvPr>
          <p:cNvSpPr/>
          <p:nvPr/>
        </p:nvSpPr>
        <p:spPr>
          <a:xfrm>
            <a:off x="9530572" y="519815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09E80335-A568-BEDC-63CC-5D4D90422958}"/>
              </a:ext>
            </a:extLst>
          </p:cNvPr>
          <p:cNvSpPr/>
          <p:nvPr/>
        </p:nvSpPr>
        <p:spPr>
          <a:xfrm>
            <a:off x="9625693" y="3885264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B9B51BA6-2EE8-5520-EE8E-90A01D978E10}"/>
              </a:ext>
            </a:extLst>
          </p:cNvPr>
          <p:cNvSpPr/>
          <p:nvPr/>
        </p:nvSpPr>
        <p:spPr>
          <a:xfrm>
            <a:off x="3062781" y="519815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18542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33044E8-0797-FF0D-0735-EE7D01773A9B}"/>
              </a:ext>
            </a:extLst>
          </p:cNvPr>
          <p:cNvSpPr/>
          <p:nvPr/>
        </p:nvSpPr>
        <p:spPr>
          <a:xfrm>
            <a:off x="7603638" y="283273"/>
            <a:ext cx="9012297" cy="10001069"/>
          </a:xfrm>
          <a:custGeom>
            <a:avLst/>
            <a:gdLst/>
            <a:ahLst/>
            <a:cxnLst/>
            <a:rect l="l" t="t" r="r" b="b"/>
            <a:pathLst>
              <a:path w="9726194" h="10793290">
                <a:moveTo>
                  <a:pt x="0" y="0"/>
                </a:moveTo>
                <a:lnTo>
                  <a:pt x="9726194" y="0"/>
                </a:lnTo>
                <a:lnTo>
                  <a:pt x="9726194" y="10793290"/>
                </a:lnTo>
                <a:lnTo>
                  <a:pt x="0" y="10793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18648" b="-6738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F08F006-0A0E-6C6F-32AF-5BEB9BDBFD86}"/>
              </a:ext>
            </a:extLst>
          </p:cNvPr>
          <p:cNvSpPr/>
          <p:nvPr/>
        </p:nvSpPr>
        <p:spPr>
          <a:xfrm>
            <a:off x="1479773" y="3562457"/>
            <a:ext cx="6579487" cy="3094377"/>
          </a:xfrm>
          <a:custGeom>
            <a:avLst/>
            <a:gdLst/>
            <a:ahLst/>
            <a:cxnLst/>
            <a:rect l="l" t="t" r="r" b="b"/>
            <a:pathLst>
              <a:path w="3256916" h="1531744">
                <a:moveTo>
                  <a:pt x="0" y="1531744"/>
                </a:moveTo>
                <a:lnTo>
                  <a:pt x="3256916" y="1531744"/>
                </a:lnTo>
                <a:lnTo>
                  <a:pt x="325691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TextBox 26">
            <a:extLst>
              <a:ext uri="{FF2B5EF4-FFF2-40B4-BE49-F238E27FC236}">
                <a16:creationId xmlns:a16="http://schemas.microsoft.com/office/drawing/2014/main" id="{5F4CE0BB-CFD5-728C-66C1-82AAD611F00B}"/>
              </a:ext>
            </a:extLst>
          </p:cNvPr>
          <p:cNvSpPr txBox="1"/>
          <p:nvPr/>
        </p:nvSpPr>
        <p:spPr>
          <a:xfrm>
            <a:off x="1987404" y="4014985"/>
            <a:ext cx="3369757" cy="560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5"/>
              </a:lnSpc>
            </a:pPr>
            <a:r>
              <a:rPr lang="en-US" sz="3232" b="1" dirty="0" err="1">
                <a:solidFill>
                  <a:srgbClr val="0061A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Contactez</a:t>
            </a:r>
            <a:r>
              <a:rPr lang="en-US" sz="3232" b="1" dirty="0">
                <a:solidFill>
                  <a:srgbClr val="0061A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-nous</a:t>
            </a:r>
          </a:p>
        </p:txBody>
      </p:sp>
      <p:sp>
        <p:nvSpPr>
          <p:cNvPr id="5" name="TextBox 27">
            <a:extLst>
              <a:ext uri="{FF2B5EF4-FFF2-40B4-BE49-F238E27FC236}">
                <a16:creationId xmlns:a16="http://schemas.microsoft.com/office/drawing/2014/main" id="{1A785226-43C1-301E-05C3-C644368B5513}"/>
              </a:ext>
            </a:extLst>
          </p:cNvPr>
          <p:cNvSpPr txBox="1"/>
          <p:nvPr/>
        </p:nvSpPr>
        <p:spPr>
          <a:xfrm>
            <a:off x="1987404" y="4501424"/>
            <a:ext cx="5564249" cy="492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5"/>
              </a:lnSpc>
            </a:pPr>
            <a:r>
              <a:rPr lang="en-US" sz="2932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21 rue Louis Barthou, 64000 Pau</a:t>
            </a:r>
          </a:p>
        </p:txBody>
      </p:sp>
      <p:sp>
        <p:nvSpPr>
          <p:cNvPr id="6" name="TextBox 28">
            <a:extLst>
              <a:ext uri="{FF2B5EF4-FFF2-40B4-BE49-F238E27FC236}">
                <a16:creationId xmlns:a16="http://schemas.microsoft.com/office/drawing/2014/main" id="{680C1741-5C39-D47F-DB29-6F955EB170DE}"/>
              </a:ext>
            </a:extLst>
          </p:cNvPr>
          <p:cNvSpPr txBox="1"/>
          <p:nvPr/>
        </p:nvSpPr>
        <p:spPr>
          <a:xfrm>
            <a:off x="1987404" y="5012916"/>
            <a:ext cx="4005398" cy="133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8"/>
              </a:lnSpc>
            </a:pPr>
            <a:r>
              <a:rPr lang="en-US" sz="2932" b="1">
                <a:solidFill>
                  <a:srgbClr val="0061A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05.59.82.51.11 </a:t>
            </a:r>
            <a:r>
              <a:rPr lang="en-US" sz="2932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investinpau@pau.cci.fr pau.cci.fr/attractivite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415087-9827-737B-1295-EC28C858E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232" y="3152584"/>
            <a:ext cx="2988001" cy="82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63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265B7-E379-8133-ADF5-32E155C5D15B}"/>
              </a:ext>
            </a:extLst>
          </p:cNvPr>
          <p:cNvSpPr/>
          <p:nvPr/>
        </p:nvSpPr>
        <p:spPr>
          <a:xfrm>
            <a:off x="0" y="-24742"/>
            <a:ext cx="6781800" cy="10311742"/>
          </a:xfrm>
          <a:custGeom>
            <a:avLst/>
            <a:gdLst/>
            <a:ahLst/>
            <a:cxnLst/>
            <a:rect l="l" t="t" r="r" b="b"/>
            <a:pathLst>
              <a:path w="6752289" h="10266870">
                <a:moveTo>
                  <a:pt x="0" y="0"/>
                </a:moveTo>
                <a:lnTo>
                  <a:pt x="6752289" y="0"/>
                </a:lnTo>
                <a:lnTo>
                  <a:pt x="6752289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245" r="-64245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0" y="800100"/>
            <a:ext cx="6781799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UNE TERRITOIRE ATTRACTIF ET PERFORMANT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2476500"/>
            <a:ext cx="7071739" cy="1854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Idéalement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situé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entre la France et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l’Espagne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le Béarn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offre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un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accès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privilégié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aux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marchés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européens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bénéficie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d’une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position centrale au</a:t>
            </a:r>
          </a:p>
          <a:p>
            <a:pPr>
              <a:lnSpc>
                <a:spcPts val="2879"/>
              </a:lnSpc>
            </a:pP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carrefour de 4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grandes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métropoles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Bordeaux, Toulouse, </a:t>
            </a:r>
            <a:r>
              <a:rPr lang="en-US" sz="2399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Saragosse</a:t>
            </a:r>
            <a:r>
              <a:rPr lang="en-US" sz="2399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Bilbao.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CADB58-A076-ED4B-B7AC-0205601E1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616" y="4801860"/>
            <a:ext cx="4125341" cy="483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3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6B12292-86EC-15C4-4DDC-A8B2BA35D846}"/>
              </a:ext>
            </a:extLst>
          </p:cNvPr>
          <p:cNvSpPr/>
          <p:nvPr/>
        </p:nvSpPr>
        <p:spPr>
          <a:xfrm>
            <a:off x="6860121" y="6938241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D2154640-3ACC-2A98-5245-68730952E49C}"/>
              </a:ext>
            </a:extLst>
          </p:cNvPr>
          <p:cNvSpPr/>
          <p:nvPr/>
        </p:nvSpPr>
        <p:spPr>
          <a:xfrm>
            <a:off x="6860121" y="4803216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69E405F-CE87-86BA-1B42-85FAA5FBA587}"/>
              </a:ext>
            </a:extLst>
          </p:cNvPr>
          <p:cNvSpPr txBox="1"/>
          <p:nvPr/>
        </p:nvSpPr>
        <p:spPr>
          <a:xfrm>
            <a:off x="6860119" y="3356336"/>
            <a:ext cx="4428123" cy="886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25% de la R&amp;D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publique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et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privée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régionale</a:t>
            </a:r>
            <a:endParaRPr lang="en-US" sz="2516" dirty="0">
              <a:solidFill>
                <a:srgbClr val="FFFFFF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E4D34449-C586-B112-ECD4-9DF6F2DF9FC3}"/>
              </a:ext>
            </a:extLst>
          </p:cNvPr>
          <p:cNvSpPr txBox="1"/>
          <p:nvPr/>
        </p:nvSpPr>
        <p:spPr>
          <a:xfrm>
            <a:off x="6860119" y="5215547"/>
            <a:ext cx="3397100" cy="1326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2ème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bassin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d’emploi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de la Nouvelle-Aquitaine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D09C1343-761A-83D3-A4CD-7A24D3632948}"/>
              </a:ext>
            </a:extLst>
          </p:cNvPr>
          <p:cNvSpPr txBox="1"/>
          <p:nvPr/>
        </p:nvSpPr>
        <p:spPr>
          <a:xfrm>
            <a:off x="6860121" y="7350572"/>
            <a:ext cx="10093484" cy="87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A la pointe des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filières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d’avenir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: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géothermie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hydrogène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biocarburants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, CO2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8CE1FF8-924C-6010-77DF-11B7CC008015}"/>
              </a:ext>
            </a:extLst>
          </p:cNvPr>
          <p:cNvSpPr txBox="1"/>
          <p:nvPr/>
        </p:nvSpPr>
        <p:spPr>
          <a:xfrm>
            <a:off x="13286513" y="2581121"/>
            <a:ext cx="3667092" cy="205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25%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8E2314BC-B23C-0EE6-FE04-F3FE694A4BB4}"/>
              </a:ext>
            </a:extLst>
          </p:cNvPr>
          <p:cNvSpPr txBox="1"/>
          <p:nvPr/>
        </p:nvSpPr>
        <p:spPr>
          <a:xfrm>
            <a:off x="13554388" y="4722301"/>
            <a:ext cx="3971611" cy="2055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2ème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4B44BD4A-E48E-9928-25FA-5899717FCE08}"/>
              </a:ext>
            </a:extLst>
          </p:cNvPr>
          <p:cNvSpPr txBox="1"/>
          <p:nvPr/>
        </p:nvSpPr>
        <p:spPr>
          <a:xfrm>
            <a:off x="1028700" y="5090321"/>
            <a:ext cx="4000500" cy="3026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7"/>
              </a:lnSpc>
            </a:pP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</a:t>
            </a:r>
            <a:r>
              <a:rPr lang="en-US" sz="6069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territoire</a:t>
            </a: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</a:t>
            </a:r>
            <a:r>
              <a:rPr lang="en-US" sz="6069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attractif</a:t>
            </a: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et performant</a:t>
            </a: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C7507DC4-7E02-F3B0-283A-BDF3AC41E5B9}"/>
              </a:ext>
            </a:extLst>
          </p:cNvPr>
          <p:cNvSpPr/>
          <p:nvPr/>
        </p:nvSpPr>
        <p:spPr>
          <a:xfrm>
            <a:off x="6860121" y="2573961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A1DE8DFC-786D-5775-2329-DA22B8EE0C0E}"/>
              </a:ext>
            </a:extLst>
          </p:cNvPr>
          <p:cNvSpPr txBox="1"/>
          <p:nvPr/>
        </p:nvSpPr>
        <p:spPr>
          <a:xfrm>
            <a:off x="6860120" y="855656"/>
            <a:ext cx="4428123" cy="1326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Le plus grand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potentiel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industriel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de la Nouvelle-Aquitaine, le 4ème de France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7F23237C-ED7D-B9F7-5100-B716CA5FD20A}"/>
              </a:ext>
            </a:extLst>
          </p:cNvPr>
          <p:cNvSpPr txBox="1"/>
          <p:nvPr/>
        </p:nvSpPr>
        <p:spPr>
          <a:xfrm>
            <a:off x="13286512" y="351866"/>
            <a:ext cx="4239487" cy="2055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4ème</a:t>
            </a:r>
          </a:p>
        </p:txBody>
      </p:sp>
    </p:spTree>
    <p:extLst>
      <p:ext uri="{BB962C8B-B14F-4D97-AF65-F5344CB8AC3E}">
        <p14:creationId xmlns:p14="http://schemas.microsoft.com/office/powerpoint/2010/main" val="4604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533C133-01A3-F6C3-E208-B42499C44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8"/>
          <a:stretch>
            <a:fillRect/>
          </a:stretch>
        </p:blipFill>
        <p:spPr>
          <a:xfrm>
            <a:off x="-19878" y="-39795"/>
            <a:ext cx="18307878" cy="10326795"/>
          </a:xfrm>
          <a:prstGeom prst="rect">
            <a:avLst/>
          </a:prstGeom>
        </p:spPr>
      </p:pic>
      <p:sp>
        <p:nvSpPr>
          <p:cNvPr id="3" name="TextBox 11">
            <a:extLst>
              <a:ext uri="{FF2B5EF4-FFF2-40B4-BE49-F238E27FC236}">
                <a16:creationId xmlns:a16="http://schemas.microsoft.com/office/drawing/2014/main" id="{F54B9081-69FD-9D9B-8F75-CCE1D9C583DE}"/>
              </a:ext>
            </a:extLst>
          </p:cNvPr>
          <p:cNvSpPr txBox="1"/>
          <p:nvPr/>
        </p:nvSpPr>
        <p:spPr>
          <a:xfrm>
            <a:off x="1524000" y="5600700"/>
            <a:ext cx="157734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5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FILIèRES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D’EXCELLENCE AU SERVICE DU DYNAMISME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éCONOMIQUE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3608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7A6BD77A-4B39-294B-2E43-B2B8A7C6DAC2}"/>
              </a:ext>
            </a:extLst>
          </p:cNvPr>
          <p:cNvSpPr txBox="1"/>
          <p:nvPr/>
        </p:nvSpPr>
        <p:spPr>
          <a:xfrm>
            <a:off x="3062781" y="2330622"/>
            <a:ext cx="6081219" cy="2509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Géosciences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&amp;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Énergies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(6 000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emplois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)</a:t>
            </a:r>
          </a:p>
          <a:p>
            <a:pPr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La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capitale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européenne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géosciences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avec les leaders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l’énergie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implantés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Béarn et Avenia, le seul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pôle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compétitivité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sur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l’ensemble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filières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industrielles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du sous-sol (280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membres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).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ECE354B-9656-D4D3-0BD6-5F7C70A0E533}"/>
              </a:ext>
            </a:extLst>
          </p:cNvPr>
          <p:cNvSpPr txBox="1"/>
          <p:nvPr/>
        </p:nvSpPr>
        <p:spPr>
          <a:xfrm>
            <a:off x="3065409" y="5522892"/>
            <a:ext cx="5633329" cy="2868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Agroalimentaire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(3500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emplois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)</a:t>
            </a:r>
          </a:p>
          <a:p>
            <a:pPr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grandes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cultures, de la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vigne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du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maraîchage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l’élevage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au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cœur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la 1ère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région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agricole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européenne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portés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par les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groupes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Candia,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Euralis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Lindt, Michaud,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Savencia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la Cave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Jurançon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CA68CA9-D725-D669-22BD-451CD9D9F13A}"/>
              </a:ext>
            </a:extLst>
          </p:cNvPr>
          <p:cNvSpPr txBox="1"/>
          <p:nvPr/>
        </p:nvSpPr>
        <p:spPr>
          <a:xfrm>
            <a:off x="9625693" y="2305660"/>
            <a:ext cx="6376306" cy="2150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Chimie &amp;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Matériaux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(7 000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emplois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)</a:t>
            </a:r>
          </a:p>
          <a:p>
            <a:pPr algn="l"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"/>
              <a:cs typeface="DM Sans 1"/>
              <a:sym typeface="DM Sans 1 Bold"/>
            </a:endParaRPr>
          </a:p>
          <a:p>
            <a:pPr algn="l"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 expertise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mondialement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reconnue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des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acteurs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majeurs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l’innovation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industrielle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: Arkema,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Axplora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Novéal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et le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Groupement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recherche de Lacq (GRL).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44ED884-DF75-FD13-F8F6-88AE2C337754}"/>
              </a:ext>
            </a:extLst>
          </p:cNvPr>
          <p:cNvSpPr txBox="1"/>
          <p:nvPr/>
        </p:nvSpPr>
        <p:spPr>
          <a:xfrm>
            <a:off x="9625693" y="4650894"/>
            <a:ext cx="5704380" cy="2509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Aéronautique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(12 000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emplois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)</a:t>
            </a:r>
          </a:p>
          <a:p>
            <a:pPr algn="l"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"/>
              <a:cs typeface="DM Sans 1"/>
              <a:sym typeface="DM Sans 1 Bold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filière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plein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essor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nombreuses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PME et sous-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traitants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spécialisés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le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siège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mondial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Safran Helicopter Engines.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8E980E2-D36D-2F27-83CB-A37482BC2351}"/>
              </a:ext>
            </a:extLst>
          </p:cNvPr>
          <p:cNvSpPr txBox="1"/>
          <p:nvPr/>
        </p:nvSpPr>
        <p:spPr>
          <a:xfrm>
            <a:off x="9642035" y="6987252"/>
            <a:ext cx="5633329" cy="2509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Sport &amp;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Filière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équine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 algn="l">
              <a:lnSpc>
                <a:spcPts val="2800"/>
              </a:lnSpc>
            </a:pPr>
            <a:endParaRPr lang="en-US" sz="2333" b="1" dirty="0">
              <a:solidFill>
                <a:srgbClr val="58585A"/>
              </a:solidFill>
              <a:latin typeface="DM Sans 1 Bold"/>
              <a:ea typeface="DM Sans 1"/>
              <a:cs typeface="DM Sans 1"/>
              <a:sym typeface="DM Sans 1 Bold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territoire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rassemblé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autour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du sport, avec 4 clubs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professionnels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filière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équine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structurée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, un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stade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d’eaux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vives et des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évènements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sportifs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internationaux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.</a:t>
            </a:r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FD2261B9-5B37-0631-651A-2034B37898FA}"/>
              </a:ext>
            </a:extLst>
          </p:cNvPr>
          <p:cNvSpPr/>
          <p:nvPr/>
        </p:nvSpPr>
        <p:spPr>
          <a:xfrm>
            <a:off x="9625692" y="68961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EB092449-838E-F379-0E88-2AF4C2E4679E}"/>
              </a:ext>
            </a:extLst>
          </p:cNvPr>
          <p:cNvSpPr/>
          <p:nvPr/>
        </p:nvSpPr>
        <p:spPr>
          <a:xfrm>
            <a:off x="9625693" y="45339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7539DCED-797D-90AB-6E44-6F1100CE8299}"/>
              </a:ext>
            </a:extLst>
          </p:cNvPr>
          <p:cNvSpPr/>
          <p:nvPr/>
        </p:nvSpPr>
        <p:spPr>
          <a:xfrm>
            <a:off x="3062781" y="53721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96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0A5C06F3-C87A-0534-A69F-332C50DC59C6}"/>
              </a:ext>
            </a:extLst>
          </p:cNvPr>
          <p:cNvSpPr txBox="1"/>
          <p:nvPr/>
        </p:nvSpPr>
        <p:spPr>
          <a:xfrm>
            <a:off x="3505200" y="5516463"/>
            <a:ext cx="135636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territoire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tourné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vers les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énergies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de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demain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  <a:p>
            <a:pPr algn="r">
              <a:lnSpc>
                <a:spcPts val="9267"/>
              </a:lnSpc>
            </a:pPr>
            <a:endParaRPr lang="en-US" sz="9633" dirty="0">
              <a:solidFill>
                <a:srgbClr val="FFFFF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</p:spTree>
    <p:extLst>
      <p:ext uri="{BB962C8B-B14F-4D97-AF65-F5344CB8AC3E}">
        <p14:creationId xmlns:p14="http://schemas.microsoft.com/office/powerpoint/2010/main" val="59619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91CC8B5E-C749-B1E5-1D8D-B0FCACFF9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97"/>
          <a:stretch>
            <a:fillRect/>
          </a:stretch>
        </p:blipFill>
        <p:spPr>
          <a:xfrm>
            <a:off x="-152400" y="-47491"/>
            <a:ext cx="18468975" cy="10372592"/>
          </a:xfrm>
          <a:prstGeom prst="rect">
            <a:avLst/>
          </a:prstGeom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76D854E1-968D-28CF-811D-7246758F14B9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E318E507-1090-1B00-6F0A-C0E2509F9541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E98CC3C-AF42-D962-DEE5-3BB6DB4B0609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2CC4E3D6-8C71-B71D-50EB-023F038B5392}"/>
              </a:ext>
            </a:extLst>
          </p:cNvPr>
          <p:cNvSpPr txBox="1"/>
          <p:nvPr/>
        </p:nvSpPr>
        <p:spPr>
          <a:xfrm>
            <a:off x="8485180" y="-84089"/>
            <a:ext cx="9831395" cy="470866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EA7112C6-8675-B285-3962-65BA3C3A5F7A}"/>
              </a:ext>
            </a:extLst>
          </p:cNvPr>
          <p:cNvSpPr txBox="1"/>
          <p:nvPr/>
        </p:nvSpPr>
        <p:spPr>
          <a:xfrm>
            <a:off x="10058400" y="1244320"/>
            <a:ext cx="6907220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Le plus grand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potentiel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3407" b="1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industriel</a:t>
            </a: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</a:p>
          <a:p>
            <a:pPr algn="l">
              <a:lnSpc>
                <a:spcPts val="3959"/>
              </a:lnSpc>
            </a:pPr>
            <a:r>
              <a:rPr lang="en-US" sz="3407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la Nouvelle-Aquitaine 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et le </a:t>
            </a:r>
            <a:r>
              <a:rPr lang="en-US" sz="3407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quatrième</a:t>
            </a:r>
            <a:r>
              <a:rPr lang="en-US" sz="3407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France.</a:t>
            </a:r>
          </a:p>
        </p:txBody>
      </p:sp>
      <p:sp>
        <p:nvSpPr>
          <p:cNvPr id="8" name="TextBox 34">
            <a:extLst>
              <a:ext uri="{FF2B5EF4-FFF2-40B4-BE49-F238E27FC236}">
                <a16:creationId xmlns:a16="http://schemas.microsoft.com/office/drawing/2014/main" id="{0844FA52-690B-5EDA-F43A-092C9D07D15F}"/>
              </a:ext>
            </a:extLst>
          </p:cNvPr>
          <p:cNvSpPr txBox="1"/>
          <p:nvPr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45891F-9684-066B-1BBC-A80FFC6314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48123E3-C951-3D49-98C5-9F3878C953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3818" y="3086100"/>
            <a:ext cx="2514600" cy="132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59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fa4390-d6eb-451c-82ae-7335fcca4432" xsi:nil="true"/>
    <lcf76f155ced4ddcb4097134ff3c332f xmlns="729e6f7c-b62c-4e95-92d2-1a1787f07b4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A2DDFF7F82F048855971A01400FFDE" ma:contentTypeVersion="15" ma:contentTypeDescription="Create a new document." ma:contentTypeScope="" ma:versionID="0b87b472853026b6718d7f94f6a37ecf">
  <xsd:schema xmlns:xsd="http://www.w3.org/2001/XMLSchema" xmlns:xs="http://www.w3.org/2001/XMLSchema" xmlns:p="http://schemas.microsoft.com/office/2006/metadata/properties" xmlns:ns2="729e6f7c-b62c-4e95-92d2-1a1787f07b4b" xmlns:ns3="effa4390-d6eb-451c-82ae-7335fcca4432" targetNamespace="http://schemas.microsoft.com/office/2006/metadata/properties" ma:root="true" ma:fieldsID="d65aa1e2389fd78db6b3590a5a5a80bb" ns2:_="" ns3:_="">
    <xsd:import namespace="729e6f7c-b62c-4e95-92d2-1a1787f07b4b"/>
    <xsd:import namespace="effa4390-d6eb-451c-82ae-7335fcca44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9e6f7c-b62c-4e95-92d2-1a1787f07b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540c8b0-3e4d-4f63-9c89-578087cd2e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fa4390-d6eb-451c-82ae-7335fcca443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747dae-5552-4107-afa6-8a432e8f11b7}" ma:internalName="TaxCatchAll" ma:showField="CatchAllData" ma:web="effa4390-d6eb-451c-82ae-7335fcca44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C7D639-78D3-4224-9548-7B652E3334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D8F846-5D2B-4F01-B281-F73033B6D15F}">
  <ds:schemaRefs>
    <ds:schemaRef ds:uri="http://schemas.microsoft.com/office/2006/metadata/properties"/>
    <ds:schemaRef ds:uri="http://schemas.microsoft.com/office/infopath/2007/PartnerControls"/>
    <ds:schemaRef ds:uri="effa4390-d6eb-451c-82ae-7335fcca4432"/>
    <ds:schemaRef ds:uri="729e6f7c-b62c-4e95-92d2-1a1787f07b4b"/>
  </ds:schemaRefs>
</ds:datastoreItem>
</file>

<file path=customXml/itemProps3.xml><?xml version="1.0" encoding="utf-8"?>
<ds:datastoreItem xmlns:ds="http://schemas.openxmlformats.org/officeDocument/2006/customXml" ds:itemID="{A4882C77-6CFA-4E38-8C17-927A24891A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9e6f7c-b62c-4e95-92d2-1a1787f07b4b"/>
    <ds:schemaRef ds:uri="effa4390-d6eb-451c-82ae-7335fcca44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4178</TotalTime>
  <Words>1447</Words>
  <Application>Microsoft Office PowerPoint</Application>
  <PresentationFormat>Personnalisé</PresentationFormat>
  <Paragraphs>189</Paragraphs>
  <Slides>35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3" baseType="lpstr">
      <vt:lpstr>Biarnesa Texte</vt:lpstr>
      <vt:lpstr>Gran Biarnesa</vt:lpstr>
      <vt:lpstr>Arial</vt:lpstr>
      <vt:lpstr>DM Sans 1</vt:lpstr>
      <vt:lpstr>Calibri</vt:lpstr>
      <vt:lpstr>DM Sans 1 Bold</vt:lpstr>
      <vt:lpstr>Aptos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base_pptx-1920x1080px-CCI.(1920 x 1080 px)</dc:title>
  <cp:lastModifiedBy>CONTE David</cp:lastModifiedBy>
  <cp:revision>59</cp:revision>
  <dcterms:created xsi:type="dcterms:W3CDTF">2006-08-16T00:00:00Z</dcterms:created>
  <dcterms:modified xsi:type="dcterms:W3CDTF">2026-07-07T10:46:26Z</dcterms:modified>
  <dc:identifier>DAHJuMRR_M0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0x01010068A2DDFF7F82F048855971A01400FFDE</vt:lpwstr>
  </property>
  <property fmtid="{D5CDD505-2E9C-101B-9397-08002B2CF9AE}" pid="3" name="MediaServiceImageTags">
    <vt:lpwstr/>
  </property>
</Properties>
</file>